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A68E-9171-4F66-9569-31AAA66DBBF6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D3F7-EBB6-4F1E-9707-F2A184F33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45\Documents\&#1088;&#1072;&#1073;&#1086;&#1090;&#1072;%20&#1074;%20213\&#1088;&#1072;&#1081;&#1086;&#1085;&#1085;&#1099;&#1081;%20&#1082;&#1086;&#1085;&#1082;&#1091;&#1088;&#1089;\&#1074;&#1080;&#1076;&#1077;&#1086;-&#1091;&#1088;&#1086;&#1082;\&#1089;&#1086;&#1094;%20&#1087;&#1088;&#1086;&#1077;&#1082;&#1090;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file:///C:\Users\12345\Documents\&#1088;&#1072;&#1073;&#1086;&#1090;&#1072;%20&#1074;%20213\&#1088;&#1072;&#1081;&#1086;&#1085;&#1085;&#1099;&#1081;%20&#1082;&#1086;&#1085;&#1082;&#1091;&#1088;&#1089;\&#1074;&#1080;&#1076;&#1077;&#1086;-&#1091;&#1088;&#1086;&#1082;\Interview%203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C:\Users\12345\Documents\&#1088;&#1072;&#1073;&#1086;&#1090;&#1072;%20&#1074;%20213\&#1088;&#1072;&#1081;&#1086;&#1085;&#1085;&#1099;&#1081;%20&#1082;&#1086;&#1085;&#1082;&#1091;&#1088;&#1089;\&#1074;&#1080;&#1076;&#1077;&#1086;-&#1091;&#1088;&#1086;&#1082;\Interview%202.mp3" TargetMode="External"/><Relationship Id="rId1" Type="http://schemas.openxmlformats.org/officeDocument/2006/relationships/audio" Target="file:///C:\Users\12345\Documents\&#1088;&#1072;&#1073;&#1086;&#1090;&#1072;%20&#1074;%20213\&#1088;&#1072;&#1081;&#1086;&#1085;&#1085;&#1099;&#1081;%20&#1082;&#1086;&#1085;&#1082;&#1091;&#1088;&#1089;\&#1074;&#1080;&#1076;&#1077;&#1086;-&#1091;&#1088;&#1086;&#1082;\Interview%201.mp3" TargetMode="Externa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jpeg"/><Relationship Id="rId4" Type="http://schemas.openxmlformats.org/officeDocument/2006/relationships/audio" Target="file:///C:\Users\12345\Documents\&#1088;&#1072;&#1073;&#1086;&#1090;&#1072;%20&#1074;%20213\&#1088;&#1072;&#1081;&#1086;&#1085;&#1085;&#1099;&#1081;%20&#1082;&#1086;&#1085;&#1082;&#1091;&#1088;&#1089;\&#1074;&#1080;&#1076;&#1077;&#1086;-&#1091;&#1088;&#1086;&#1082;\Interview%204.mp3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C:\Users\12345\Documents\&#1088;&#1072;&#1073;&#1086;&#1090;&#1072;%20&#1074;%20213\&#1088;&#1072;&#1081;&#1086;&#1085;&#1085;&#1099;&#1081;%20&#1082;&#1086;&#1085;&#1082;&#1091;&#1088;&#1089;\&#1074;&#1080;&#1076;&#1077;&#1086;-&#1091;&#1088;&#1086;&#1082;\&#1073;&#1083;&#1072;&#1075;&#1086;&#1076;&#1072;&#1088;&#1085;&#1086;&#1089;&#1090;&#1100;.mp3" TargetMode="External"/><Relationship Id="rId1" Type="http://schemas.openxmlformats.org/officeDocument/2006/relationships/audio" Target="file:///C:\Users\12345\Documents\&#1088;&#1072;&#1073;&#1086;&#1090;&#1072;%20&#1074;%20213\&#1088;&#1072;&#1081;&#1086;&#1085;&#1085;&#1099;&#1081;%20&#1082;&#1086;&#1085;&#1082;&#1091;&#1088;&#1089;\&#1074;&#1080;&#1076;&#1077;&#1086;-&#1091;&#1088;&#1086;&#1082;\&#1079;&#1072;&#1076;&#1072;&#1085;&#1080;&#1077;%20&#1073;&#1086;&#1089;&#1072;%20&#1085;&#1072;%20&#1084;&#1086;&#1085;&#1086;&#1083;&#1086;&#1075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s://i.pinimg.com/736x/53/32/aa/5332aa4d9256c417500f81ae166f7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sp>
        <p:nvSpPr>
          <p:cNvPr id="11266" name="AutoShape 2" descr="https://catherineasquithgallery.com/uploads/posts/2021-02/1613542894_4-p-foni-dlya-prezentatsii-powerpoint-literatu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catherineasquithgallery.com/uploads/posts/2021-02/1613542894_4-p-foni-dlya-prezentatsii-powerpoint-literatu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catherineasquithgallery.com/uploads/posts/2021-02/1613542894_4-p-foni-dlya-prezentatsii-powerpoint-literatu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catherineasquithgallery.com/uploads/posts/2021-02/1613542894_4-p-foni-dlya-prezentatsii-powerpoint-literatu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052736"/>
            <a:ext cx="5927813" cy="444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www.foursales.com/wp-content/uploads/2015/09/great-j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6984776" cy="61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en-US" sz="4400" b="1" dirty="0" smtClean="0"/>
              <a:t>Imagine that you are all wearing old hats, shabby coats, torn trousers and broken shoes.</a:t>
            </a:r>
          </a:p>
          <a:p>
            <a:pPr>
              <a:buNone/>
            </a:pPr>
            <a:endParaRPr lang="en-US" dirty="0" smtClean="0"/>
          </a:p>
          <a:p>
            <a:pPr algn="ctr">
              <a:buFontTx/>
              <a:buChar char="-"/>
            </a:pPr>
            <a:r>
              <a:rPr lang="en-US" dirty="0" smtClean="0"/>
              <a:t>How can you explain you broken shoes?</a:t>
            </a:r>
          </a:p>
          <a:p>
            <a:pPr algn="ctr">
              <a:buFontTx/>
              <a:buChar char="-"/>
            </a:pPr>
            <a:r>
              <a:rPr lang="en-US" dirty="0" smtClean="0"/>
              <a:t>How would you feel?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s.fishki.net/upload/users/2020/08/30/465515/bdb5e45347c9c10353ceb98fe752b6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877607" cy="2038920"/>
          </a:xfrm>
          <a:prstGeom prst="rect">
            <a:avLst/>
          </a:prstGeom>
          <a:noFill/>
        </p:spPr>
      </p:pic>
      <p:pic>
        <p:nvPicPr>
          <p:cNvPr id="1028" name="Picture 4" descr="https://ae01.alicdn.com/kf/HTB1KNOLSVXXXXXaXXXXq6xXFXXXW/-.jpg_q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09120"/>
            <a:ext cx="1997682" cy="1970214"/>
          </a:xfrm>
          <a:prstGeom prst="rect">
            <a:avLst/>
          </a:prstGeom>
          <a:noFill/>
        </p:spPr>
      </p:pic>
      <p:sp>
        <p:nvSpPr>
          <p:cNvPr id="1030" name="AutoShape 6" descr="https://www.tltonline.ru/wp-content/uploads/2021/08/v_rossii_stalo_bolshe_nishhikh_lyudey_6116d4c28b4f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tltonline.ru/wp-content/uploads/2021/08/v_rossii_stalo_bolshe_nishhikh_lyudey_6116d4c28b4f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psmgig.ru/uploads/posts/2014-08/1408661727_dorogaya-obuv-1357486555_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81128"/>
            <a:ext cx="2637012" cy="175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ц проек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https://ucarecdn.com/23093e3b-2ae9-47cd-9874-ccd172e7fa7f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avatars.mds.yandex.net/get-zen_doc/3644947/pub_5fac32e2f68a6a3a782fb3c7_5fbebc264b9b1b331dfc6835/scale_1200"/>
          <p:cNvPicPr>
            <a:picLocks noChangeAspect="1" noChangeArrowheads="1"/>
          </p:cNvPicPr>
          <p:nvPr/>
        </p:nvPicPr>
        <p:blipFill>
          <a:blip r:embed="rId3" cstate="print"/>
          <a:srcRect l="7407" t="5408" b="4469"/>
          <a:stretch>
            <a:fillRect/>
          </a:stretch>
        </p:blipFill>
        <p:spPr bwMode="auto">
          <a:xfrm>
            <a:off x="1835696" y="1772816"/>
            <a:ext cx="4968552" cy="483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188640"/>
            <a:ext cx="62726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Can we do it immediately?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980728"/>
            <a:ext cx="15121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Why?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92696"/>
            <a:ext cx="914400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5352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12360" y="2708920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old hat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34076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31832" y="37170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shabby coat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34076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31832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orn trousers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1340768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703840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roken shoes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1340768"/>
            <a:ext cx="12241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 to the speakers and try to hear the reasons for becoming homeless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0" y="1600200"/>
          <a:ext cx="8712970" cy="197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/>
                <a:gridCol w="1944216"/>
                <a:gridCol w="1872208"/>
                <a:gridCol w="1944216"/>
                <a:gridCol w="1944216"/>
              </a:tblGrid>
              <a:tr h="9864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Interviewer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Interviewer 2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Interviewer 3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Interviewer 4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8640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Reason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nterview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979712" y="1916832"/>
            <a:ext cx="504056" cy="504056"/>
          </a:xfrm>
          <a:prstGeom prst="rect">
            <a:avLst/>
          </a:prstGeom>
        </p:spPr>
      </p:pic>
      <p:pic>
        <p:nvPicPr>
          <p:cNvPr id="7" name="Interview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3995936" y="1988840"/>
            <a:ext cx="504056" cy="504056"/>
          </a:xfrm>
          <a:prstGeom prst="rect">
            <a:avLst/>
          </a:prstGeom>
        </p:spPr>
      </p:pic>
      <p:pic>
        <p:nvPicPr>
          <p:cNvPr id="8" name="Interview 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796136" y="1916832"/>
            <a:ext cx="504056" cy="504056"/>
          </a:xfrm>
          <a:prstGeom prst="rect">
            <a:avLst/>
          </a:prstGeom>
        </p:spPr>
      </p:pic>
      <p:pic>
        <p:nvPicPr>
          <p:cNvPr id="9" name="Interview 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 cstate="print"/>
          <a:stretch>
            <a:fillRect/>
          </a:stretch>
        </p:blipFill>
        <p:spPr>
          <a:xfrm>
            <a:off x="7812360" y="1988840"/>
            <a:ext cx="504056" cy="504056"/>
          </a:xfrm>
          <a:prstGeom prst="rect">
            <a:avLst/>
          </a:prstGeom>
        </p:spPr>
      </p:pic>
      <p:pic>
        <p:nvPicPr>
          <p:cNvPr id="19458" name="Picture 2" descr="https://image1.thenewslens.com/2018/5/vaewa01anudgqoseudwrvdqyca29r7.jpg?auto=compress&amp;fit=crop&amp;h=648&amp;q=85&amp;updated_at=2018-05-06-19-04-11&amp;w=1080"/>
          <p:cNvPicPr>
            <a:picLocks noChangeAspect="1" noChangeArrowheads="1"/>
          </p:cNvPicPr>
          <p:nvPr/>
        </p:nvPicPr>
        <p:blipFill>
          <a:blip r:embed="rId9" cstate="print"/>
          <a:srcRect r="32330"/>
          <a:stretch>
            <a:fillRect/>
          </a:stretch>
        </p:blipFill>
        <p:spPr bwMode="auto">
          <a:xfrm>
            <a:off x="6084168" y="4005064"/>
            <a:ext cx="2880320" cy="255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s://thumbs.dreamstime.com/b/%D0%BC%D0%BE%D0%BB%D0%BE%D0%B4%D0%BE%D0%B9-%D0%B1%D0%B5%D0%B7%D0%B4%D0%BE%D0%BC%D0%BD%D1%8B%D0%B9-%D1%87%D0%B5%D0%BB%D0%BE%D0%B2%D0%B5%D0%BA-%D0%B6%D0%B8%D0%B2%D1%83%D1%89%D0%B8%D1%85-%D0%BD%D0%B0-%D1%83%D0%BB%D0%B8%D1%86%D0%B5-%D0%B2-%D0%BA%D0%B0%D1%80%D1%82%D0%BE%D0%BD%D0%BD%D0%BE%D0%B9-%D0%BA%D0%BE%D1%80%D0%BE%D0%B1%D0%BA%D0%B5-%D0%BD%D1%83%D0%B6%D0%BD%D0%B0-188000554.jpg"/>
          <p:cNvPicPr>
            <a:picLocks noChangeAspect="1" noChangeArrowheads="1"/>
          </p:cNvPicPr>
          <p:nvPr/>
        </p:nvPicPr>
        <p:blipFill>
          <a:blip r:embed="rId10" cstate="print"/>
          <a:srcRect l="9034" t="10540" r="15681" b="8152"/>
          <a:stretch>
            <a:fillRect/>
          </a:stretch>
        </p:blipFill>
        <p:spPr bwMode="auto">
          <a:xfrm>
            <a:off x="323528" y="3861048"/>
            <a:ext cx="2458940" cy="265565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3848" y="3789040"/>
            <a:ext cx="252028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don’t want to work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plant was closed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spent money on clothes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don’t want to change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trusted people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spent too much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lost my job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2636912"/>
            <a:ext cx="20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don’t want to work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861048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59632" y="2996952"/>
            <a:ext cx="1620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don’t want to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5157192"/>
            <a:ext cx="23762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03848" y="2636912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spent money 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clothes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4725144"/>
            <a:ext cx="25202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131840" y="3212976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spent too much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5949280"/>
            <a:ext cx="18722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148064" y="270892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trusted people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5517232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76256" y="2636912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plant was closed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4293096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236296" y="2996952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lost my job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6309320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3717032"/>
            <a:ext cx="316835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4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6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8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55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/>
      <p:bldP spid="14" grpId="0" animBg="1"/>
      <p:bldP spid="15" grpId="0"/>
      <p:bldP spid="15" grpId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en-US" dirty="0" smtClean="0"/>
              <a:t>One day a homeless person comes to you. He says that he has lost his job, he has no place to live. BUT! He wants to change his life!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	What will you do?</a:t>
            </a:r>
          </a:p>
          <a:p>
            <a:pPr algn="r">
              <a:buNone/>
            </a:pPr>
            <a:r>
              <a:rPr lang="en-US" dirty="0" smtClean="0"/>
              <a:t>	What will be your reaction?</a:t>
            </a:r>
            <a:endParaRPr lang="ru-RU" dirty="0"/>
          </a:p>
        </p:txBody>
      </p:sp>
      <p:pic>
        <p:nvPicPr>
          <p:cNvPr id="1026" name="Picture 2" descr="https://st2.depositphotos.com/2935785/10773/v/450/depositphotos_107731712-stock-illustration-homeless-ma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3264297" cy="326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.bp.blogspot.com/-_T6YVfNljSg/W2lN1U2oZKI/AAAAAAAAF-Y/MbsQt1jcIaouawF376kb7HiDlZW66PMfgCLcBGAs/s1600/powerpoint-power-point-background-wallpaper-page-background-photo-picture-image-gif-%2B%25283%252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s120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332656"/>
            <a:ext cx="3317704" cy="6119888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4139952" y="260648"/>
            <a:ext cx="4536504" cy="2160240"/>
          </a:xfrm>
          <a:prstGeom prst="wedgeRectCallout">
            <a:avLst>
              <a:gd name="adj1" fmla="val -62076"/>
              <a:gd name="adj2" fmla="val 65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glad to meet you again! Please give me several minutes to get ready for listening to you! I must take some documents to see that you mention all the necessary points. You have got the same tables as I remember. Please listen to your partners. I will return in 3 minutes. Get ready!</a:t>
            </a:r>
            <a:endParaRPr lang="ru-RU" dirty="0"/>
          </a:p>
        </p:txBody>
      </p:sp>
      <p:pic>
        <p:nvPicPr>
          <p:cNvPr id="7" name="задание боса на моноло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87544" y="1988840"/>
            <a:ext cx="656456" cy="656456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8450" y="2708920"/>
            <a:ext cx="6305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ая выноска 8"/>
          <p:cNvSpPr/>
          <p:nvPr/>
        </p:nvSpPr>
        <p:spPr>
          <a:xfrm>
            <a:off x="4067944" y="4725144"/>
            <a:ext cx="4176464" cy="1512168"/>
          </a:xfrm>
          <a:prstGeom prst="wedgeRectCallout">
            <a:avLst>
              <a:gd name="adj1" fmla="val -87189"/>
              <a:gd name="adj2" fmla="val -54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Thanks a lot for your projects! All of them are very interesting and I need some time to think which one to choose. To make it easier please send me your projects so I can read them.</a:t>
            </a:r>
            <a:endParaRPr lang="ru-RU" dirty="0"/>
          </a:p>
        </p:txBody>
      </p:sp>
      <p:pic>
        <p:nvPicPr>
          <p:cNvPr id="10" name="благодарност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316416" y="5517232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4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203</Words>
  <Application>Microsoft Office PowerPoint</Application>
  <PresentationFormat>Экран (4:3)</PresentationFormat>
  <Paragraphs>38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Listen to the speakers and try to hear the reasons for becoming homeless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Танюша</cp:lastModifiedBy>
  <cp:revision>35</cp:revision>
  <dcterms:created xsi:type="dcterms:W3CDTF">2021-11-04T09:33:05Z</dcterms:created>
  <dcterms:modified xsi:type="dcterms:W3CDTF">2021-11-20T18:23:56Z</dcterms:modified>
</cp:coreProperties>
</file>