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9" r:id="rId3"/>
    <p:sldId id="269" r:id="rId4"/>
    <p:sldId id="270" r:id="rId5"/>
    <p:sldId id="271" r:id="rId6"/>
    <p:sldId id="261" r:id="rId7"/>
    <p:sldId id="272" r:id="rId8"/>
    <p:sldId id="262" r:id="rId9"/>
    <p:sldId id="263" r:id="rId10"/>
    <p:sldId id="264" r:id="rId11"/>
    <p:sldId id="265" r:id="rId12"/>
    <p:sldId id="267" r:id="rId13"/>
    <p:sldId id="268" r:id="rId14"/>
    <p:sldId id="27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6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996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575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3988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66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81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2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01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9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01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05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64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8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1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6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E3D55-3EFC-430F-99D6-BFE1352A558A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7D1171C-E078-46FA-A0A4-A786B7E4E7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98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1927" y="1794271"/>
            <a:ext cx="89315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sz="2800" b="1" cap="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2800" b="1" cap="al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ма: 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«К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хонные принадл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жности. Констру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рование мод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 вес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8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4145" y="182274"/>
            <a:ext cx="8229600" cy="11430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нты и матери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0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6153"/>
          <a:stretch>
            <a:fillRect/>
          </a:stretch>
        </p:blipFill>
        <p:spPr>
          <a:xfrm>
            <a:off x="1122766" y="1048748"/>
            <a:ext cx="2950128" cy="2768601"/>
          </a:xfrm>
          <a:prstGeom prst="rect">
            <a:avLst/>
          </a:prstGeom>
        </p:spPr>
      </p:pic>
      <p:pic>
        <p:nvPicPr>
          <p:cNvPr id="7" name="Рисунок 6" descr="1414849310_174544277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350" y="3352401"/>
            <a:ext cx="2571736" cy="1928802"/>
          </a:xfrm>
          <a:prstGeom prst="rect">
            <a:avLst/>
          </a:prstGeom>
        </p:spPr>
      </p:pic>
      <p:pic>
        <p:nvPicPr>
          <p:cNvPr id="9" name="Рисунок 8" descr="kisspng-ice-cream-toothpick-lollipop-ice-pop-skewer-sorvete-5b3af53be73828.4782264615305905239471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430" y="3980568"/>
            <a:ext cx="2500306" cy="2500306"/>
          </a:xfrm>
          <a:prstGeom prst="rect">
            <a:avLst/>
          </a:prstGeom>
        </p:spPr>
      </p:pic>
      <p:pic>
        <p:nvPicPr>
          <p:cNvPr id="10" name="Рисунок 9" descr="img16285_18826.jpg"/>
          <p:cNvPicPr>
            <a:picLocks noChangeAspect="1"/>
          </p:cNvPicPr>
          <p:nvPr/>
        </p:nvPicPr>
        <p:blipFill>
          <a:blip r:embed="rId5" cstate="print"/>
          <a:srcRect l="7031" r="14062"/>
          <a:stretch>
            <a:fillRect/>
          </a:stretch>
        </p:blipFill>
        <p:spPr>
          <a:xfrm>
            <a:off x="5771649" y="4316802"/>
            <a:ext cx="2360737" cy="2164072"/>
          </a:xfrm>
          <a:prstGeom prst="rect">
            <a:avLst/>
          </a:prstGeom>
        </p:spPr>
      </p:pic>
      <p:pic>
        <p:nvPicPr>
          <p:cNvPr id="11" name="Рисунок 10" descr="179114_1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1248" y="4581128"/>
            <a:ext cx="2276872" cy="2276872"/>
          </a:xfrm>
          <a:prstGeom prst="rect">
            <a:avLst/>
          </a:prstGeom>
        </p:spPr>
      </p:pic>
      <p:pic>
        <p:nvPicPr>
          <p:cNvPr id="5122" name="Picture 2" descr="https://arsenal007.ru/upload/iblock/aa0/kley-karandash-erich-krause-21g-art-02772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8" t="314" r="30614" b="105"/>
          <a:stretch/>
        </p:blipFill>
        <p:spPr bwMode="auto">
          <a:xfrm>
            <a:off x="9260998" y="3817349"/>
            <a:ext cx="1098607" cy="280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12229" y="2897996"/>
            <a:ext cx="1254034" cy="91935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5312229" y="1402080"/>
            <a:ext cx="1254034" cy="1495916"/>
          </a:xfrm>
          <a:prstGeom prst="triangl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254240" y="2603863"/>
            <a:ext cx="2006758" cy="113211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6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4934" y="334879"/>
            <a:ext cx="91899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Прикл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рвому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 descr="vesy01.jpg"/>
          <p:cNvPicPr>
            <a:picLocks noChangeAspect="1"/>
          </p:cNvPicPr>
          <p:nvPr/>
        </p:nvPicPr>
        <p:blipFill rotWithShape="1">
          <a:blip r:embed="rId2" cstate="print"/>
          <a:srcRect l="30327" t="1090" r="42745" b="66950"/>
          <a:stretch/>
        </p:blipFill>
        <p:spPr>
          <a:xfrm>
            <a:off x="5043054" y="858099"/>
            <a:ext cx="2068946" cy="19986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79054" y="3186516"/>
            <a:ext cx="107326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Украш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 втор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бум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гой и прикл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к нем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Рисунок 5" descr="vesy01.jpg"/>
          <p:cNvPicPr>
            <a:picLocks noChangeAspect="1"/>
          </p:cNvPicPr>
          <p:nvPr/>
        </p:nvPicPr>
        <p:blipFill rotWithShape="1">
          <a:blip r:embed="rId2" cstate="print"/>
          <a:srcRect l="59346" t="1250" r="2353" b="65505"/>
          <a:stretch/>
        </p:blipFill>
        <p:spPr>
          <a:xfrm>
            <a:off x="4724400" y="4470399"/>
            <a:ext cx="2706254" cy="191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7964" y="168672"/>
            <a:ext cx="9910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Сгиб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и прод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лывание игл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отв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рстия в отм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ченных мест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шечек.</a:t>
            </a:r>
          </a:p>
        </p:txBody>
      </p:sp>
      <p:pic>
        <p:nvPicPr>
          <p:cNvPr id="3" name="Рисунок 2" descr="vesy01.jpg"/>
          <p:cNvPicPr>
            <a:picLocks noChangeAspect="1"/>
          </p:cNvPicPr>
          <p:nvPr/>
        </p:nvPicPr>
        <p:blipFill rotWithShape="1">
          <a:blip r:embed="rId2" cstate="print"/>
          <a:srcRect l="785" t="34335" r="73072" b="31617"/>
          <a:stretch/>
        </p:blipFill>
        <p:spPr>
          <a:xfrm>
            <a:off x="5338618" y="1058123"/>
            <a:ext cx="2189019" cy="23203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42835" y="3378484"/>
            <a:ext cx="90608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Крепл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лочке (р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ечке) с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мощью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</a:t>
            </a:r>
            <a:endParaRPr lang="ru-RU" sz="2800" dirty="0"/>
          </a:p>
        </p:txBody>
      </p:sp>
      <p:pic>
        <p:nvPicPr>
          <p:cNvPr id="8194" name="Picture 2" descr="https://7gy.ru/images/bumaga/vesy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096" y="4574761"/>
            <a:ext cx="4646613" cy="211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48217" y="5163128"/>
            <a:ext cx="979055" cy="794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978563" y="4574761"/>
            <a:ext cx="4685146" cy="2744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https://7gy.ru/images/bumaga/vesy/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6" t="10550" r="52577" b="71142"/>
          <a:stretch/>
        </p:blipFill>
        <p:spPr bwMode="auto">
          <a:xfrm>
            <a:off x="6119090" y="4829363"/>
            <a:ext cx="549565" cy="33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5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11798" y="611971"/>
            <a:ext cx="598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Крепл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ние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к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  <p:pic>
        <p:nvPicPr>
          <p:cNvPr id="3" name="Рисунок 2" descr="vesy01.jpg"/>
          <p:cNvPicPr>
            <a:picLocks noChangeAspect="1"/>
          </p:cNvPicPr>
          <p:nvPr/>
        </p:nvPicPr>
        <p:blipFill rotWithShape="1">
          <a:blip r:embed="rId2" cstate="print"/>
          <a:srcRect l="62157" t="66215" r="31013" b="26293"/>
          <a:stretch/>
        </p:blipFill>
        <p:spPr>
          <a:xfrm>
            <a:off x="3408218" y="1533236"/>
            <a:ext cx="851174" cy="759858"/>
          </a:xfrm>
          <a:prstGeom prst="rect">
            <a:avLst/>
          </a:prstGeom>
        </p:spPr>
      </p:pic>
      <p:pic>
        <p:nvPicPr>
          <p:cNvPr id="4" name="Содержимое 3" descr="img_user_file_590471736e808_15.jpg"/>
          <p:cNvPicPr>
            <a:picLocks noChangeAspect="1"/>
          </p:cNvPicPr>
          <p:nvPr/>
        </p:nvPicPr>
        <p:blipFill rotWithShape="1">
          <a:blip r:embed="rId3" cstate="print"/>
          <a:srcRect l="3166" t="28683" r="58497" b="18990"/>
          <a:stretch/>
        </p:blipFill>
        <p:spPr>
          <a:xfrm>
            <a:off x="4392891" y="1781666"/>
            <a:ext cx="4215400" cy="426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1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74244" y="315879"/>
            <a:ext cx="29345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ксия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0.slide-share.ru/s_slide/f1126daa9c3ab19b85303e5a7b81c0d9/b6c719a6-c5d1-4ceb-8862-487e246e18bd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 t="33256" r="9321" b="5792"/>
          <a:stretch/>
        </p:blipFill>
        <p:spPr bwMode="auto">
          <a:xfrm>
            <a:off x="2316480" y="1976844"/>
            <a:ext cx="7184571" cy="418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2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3376" y="105578"/>
            <a:ext cx="554369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Фонет</a:t>
            </a:r>
            <a:r>
              <a:rPr lang="ru-RU" sz="44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ческая зар</a:t>
            </a:r>
            <a:r>
              <a:rPr lang="ru-RU" sz="44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дка</a:t>
            </a:r>
          </a:p>
          <a:p>
            <a:pPr algn="ctr"/>
            <a:r>
              <a:rPr lang="ru-RU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440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 – Л </a:t>
            </a:r>
            <a:r>
              <a:rPr lang="ru-RU" sz="4400" dirty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lang="ru-RU" sz="44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4722" y="2075345"/>
            <a:ext cx="34230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Разд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лочная доск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6342" y="2906647"/>
            <a:ext cx="15340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ксер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7385" y="3719312"/>
            <a:ext cx="10577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77385" y="4578605"/>
            <a:ext cx="118231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рка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83329" y="5394194"/>
            <a:ext cx="202670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Прихв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тка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2565" y="2182218"/>
            <a:ext cx="11204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Мук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10320" y="3001533"/>
            <a:ext cx="1604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Колбас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2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127233" y="5394194"/>
            <a:ext cx="9396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Сыр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6478" y="4701161"/>
            <a:ext cx="1174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73303" y="3763001"/>
            <a:ext cx="2066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2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тивень</a:t>
            </a:r>
            <a:endParaRPr lang="ru-RU" sz="32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3" idx="3"/>
            <a:endCxn id="10" idx="1"/>
          </p:cNvCxnSpPr>
          <p:nvPr/>
        </p:nvCxnSpPr>
        <p:spPr>
          <a:xfrm>
            <a:off x="5217775" y="2367733"/>
            <a:ext cx="2392545" cy="9261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3"/>
            <a:endCxn id="12" idx="1"/>
          </p:cNvCxnSpPr>
          <p:nvPr/>
        </p:nvCxnSpPr>
        <p:spPr>
          <a:xfrm>
            <a:off x="4300352" y="3199035"/>
            <a:ext cx="3646126" cy="17945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7" idx="3"/>
            <a:endCxn id="13" idx="1"/>
          </p:cNvCxnSpPr>
          <p:nvPr/>
        </p:nvCxnSpPr>
        <p:spPr>
          <a:xfrm flipV="1">
            <a:off x="4610038" y="4055389"/>
            <a:ext cx="2863265" cy="16311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6" idx="3"/>
            <a:endCxn id="11" idx="1"/>
          </p:cNvCxnSpPr>
          <p:nvPr/>
        </p:nvCxnSpPr>
        <p:spPr>
          <a:xfrm>
            <a:off x="4159696" y="4870993"/>
            <a:ext cx="3967537" cy="81558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3"/>
            <a:endCxn id="8" idx="1"/>
          </p:cNvCxnSpPr>
          <p:nvPr/>
        </p:nvCxnSpPr>
        <p:spPr>
          <a:xfrm flipV="1">
            <a:off x="4035111" y="2474606"/>
            <a:ext cx="3817454" cy="15370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24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047" y="1068581"/>
            <a:ext cx="38285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Разд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лочная доск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0578" y="1899883"/>
            <a:ext cx="170168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ксер</a:t>
            </a:r>
            <a:endParaRPr lang="ru-RU" sz="36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1309" y="2712548"/>
            <a:ext cx="11660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endParaRPr lang="ru-RU" sz="36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2684" y="3571841"/>
            <a:ext cx="13078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рка</a:t>
            </a:r>
            <a:endParaRPr lang="ru-RU" sz="36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96563" y="4387430"/>
            <a:ext cx="22563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Прихв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тка</a:t>
            </a:r>
            <a:endParaRPr lang="ru-RU" sz="36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87114" y="2524798"/>
            <a:ext cx="361054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хонные </a:t>
            </a:r>
          </a:p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жности.</a:t>
            </a:r>
            <a:endParaRPr lang="ru-RU" sz="3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243782" y="1191491"/>
            <a:ext cx="692728" cy="3842270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88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497633" y="1191491"/>
            <a:ext cx="13535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Мук</a:t>
            </a:r>
            <a:r>
              <a:rPr lang="ru-RU" sz="40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95789" y="2010806"/>
            <a:ext cx="195726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Колбас</a:t>
            </a:r>
            <a:r>
              <a:rPr lang="ru-RU" sz="40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40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10805" y="4403466"/>
            <a:ext cx="11272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Сыр</a:t>
            </a:r>
            <a:endParaRPr lang="ru-RU" sz="40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2451" y="3587870"/>
            <a:ext cx="14198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endParaRPr lang="ru-RU" sz="40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01063" y="2772274"/>
            <a:ext cx="25345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40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0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тивень</a:t>
            </a:r>
            <a:endParaRPr lang="ru-RU" sz="4000" b="0" cap="none" spc="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07285" y="2558688"/>
            <a:ext cx="148951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600" b="0" cap="none" spc="0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ццу</a:t>
            </a:r>
            <a:endParaRPr lang="ru-RU" sz="36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5782066" y="1108365"/>
            <a:ext cx="865481" cy="4193308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s://pizzakazan.com/pictures/product/big/4531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75" y="3480160"/>
            <a:ext cx="2439756" cy="243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9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7950" y="141816"/>
            <a:ext cx="70091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4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хонные 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</a:t>
            </a:r>
            <a:r>
              <a:rPr lang="ru-RU" sz="44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44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жности.</a:t>
            </a:r>
            <a:endParaRPr lang="ru-RU" sz="44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media.baamboozle.com/uploads/images/219993/1623914568_5718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29" y="2065482"/>
            <a:ext cx="2430607" cy="1281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67502" y="2824259"/>
            <a:ext cx="195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лка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s://st5.stblizko.ru/images/product/284/103/761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6175">
            <a:off x="4294908" y="1914681"/>
            <a:ext cx="3502730" cy="116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16210" y="5388135"/>
            <a:ext cx="3940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лочная доск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2800" b="0" cap="none" spc="0" dirty="0">
              <a:ln w="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96927" y="2824259"/>
            <a:ext cx="195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s://www.megapolys.com/upload/iblock/4ba/n2r7pvkhrweypup7ddeaquqnrjdvhu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802">
            <a:off x="8283911" y="2208477"/>
            <a:ext cx="2725835" cy="14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344594" y="5721072"/>
            <a:ext cx="195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рка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90608" y="3410966"/>
            <a:ext cx="19503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2800" b="0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b="0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тивень</a:t>
            </a:r>
            <a:endParaRPr lang="ru-RU" sz="2800" b="0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https://res.cloudinary.com/lmru/image/upload/f_auto,q_auto,w_1200,h_1200,c_pad,b_white,d_photoiscoming.png/LMCode/901464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503" y="3803314"/>
            <a:ext cx="1968738" cy="196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dn1.ozone.ru/multimedia/10224903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279" y="3827145"/>
            <a:ext cx="2732614" cy="146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6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2967" y="168718"/>
            <a:ext cx="55318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Разнов</a:t>
            </a:r>
            <a:r>
              <a:rPr lang="ru-RU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дности вес</a:t>
            </a:r>
            <a:r>
              <a:rPr lang="ru-RU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5" descr="img9.jpg"/>
          <p:cNvPicPr>
            <a:picLocks noChangeAspect="1"/>
          </p:cNvPicPr>
          <p:nvPr/>
        </p:nvPicPr>
        <p:blipFill rotWithShape="1">
          <a:blip r:embed="rId2" cstate="print"/>
          <a:srcRect l="3099" t="11756" r="82959" b="63525"/>
          <a:stretch/>
        </p:blipFill>
        <p:spPr>
          <a:xfrm>
            <a:off x="877455" y="1034472"/>
            <a:ext cx="1505525" cy="2003220"/>
          </a:xfrm>
          <a:prstGeom prst="rect">
            <a:avLst/>
          </a:prstGeom>
        </p:spPr>
      </p:pic>
      <p:pic>
        <p:nvPicPr>
          <p:cNvPr id="5" name="Содержимое 5" descr="img9.jpg"/>
          <p:cNvPicPr>
            <a:picLocks noChangeAspect="1"/>
          </p:cNvPicPr>
          <p:nvPr/>
        </p:nvPicPr>
        <p:blipFill rotWithShape="1">
          <a:blip r:embed="rId2" cstate="print"/>
          <a:srcRect l="19922" t="16668" r="66136" b="55235"/>
          <a:stretch/>
        </p:blipFill>
        <p:spPr>
          <a:xfrm>
            <a:off x="2382980" y="1373943"/>
            <a:ext cx="1235139" cy="186802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82980" y="3037692"/>
            <a:ext cx="193965" cy="167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8614" y="5958228"/>
            <a:ext cx="23283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льные</a:t>
            </a:r>
            <a:endParaRPr lang="ru-RU" sz="32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s://st44.stpulscen.ru/images/product/239/679/043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6" y="2002632"/>
            <a:ext cx="2088861" cy="1435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him-vest.ru/image/catalog/i/fg/nc/614cb37f0813dfcc001e992769c2e6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331" y="1239456"/>
            <a:ext cx="1961389" cy="14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moscamp.ru/wa-data/public/shop/products/23/72/167223/images/2141025/2141025.9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439" y="1729288"/>
            <a:ext cx="1755997" cy="173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msk.atann.ru/upload/shop_3/1/3/9/item_13980/item_image1398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r="25920" b="1737"/>
          <a:stretch/>
        </p:blipFill>
        <p:spPr bwMode="auto">
          <a:xfrm>
            <a:off x="8394941" y="1050953"/>
            <a:ext cx="1335109" cy="1970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atic.onlinetrade.ru/img/items/b/vesy_napolnye_beurer_bg13_serebristyy_919079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281" y="4657200"/>
            <a:ext cx="1959552" cy="153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Содержимое 5" descr="img9.jpg"/>
          <p:cNvPicPr>
            <a:picLocks noChangeAspect="1"/>
          </p:cNvPicPr>
          <p:nvPr/>
        </p:nvPicPr>
        <p:blipFill rotWithShape="1">
          <a:blip r:embed="rId2" cstate="print"/>
          <a:srcRect l="2198" t="55702" r="79836" b="27541"/>
          <a:stretch/>
        </p:blipFill>
        <p:spPr>
          <a:xfrm>
            <a:off x="816293" y="4060685"/>
            <a:ext cx="1527150" cy="1069005"/>
          </a:xfrm>
          <a:prstGeom prst="rect">
            <a:avLst/>
          </a:prstGeom>
        </p:spPr>
      </p:pic>
      <p:pic>
        <p:nvPicPr>
          <p:cNvPr id="4110" name="Picture 14" descr="https://svechmag.ru/wa-data/public/shop/products/21/10/1021/images/279/279.750x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9913" r="12540" b="13208"/>
          <a:stretch/>
        </p:blipFill>
        <p:spPr bwMode="auto">
          <a:xfrm>
            <a:off x="6391812" y="4156175"/>
            <a:ext cx="1695445" cy="23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Содержимое 5" descr="img9.jpg"/>
          <p:cNvPicPr>
            <a:picLocks noChangeAspect="1"/>
          </p:cNvPicPr>
          <p:nvPr/>
        </p:nvPicPr>
        <p:blipFill rotWithShape="1">
          <a:blip r:embed="rId2" cstate="print"/>
          <a:srcRect l="75359" t="52019" r="15423" b="24491"/>
          <a:stretch/>
        </p:blipFill>
        <p:spPr>
          <a:xfrm>
            <a:off x="9033165" y="4196073"/>
            <a:ext cx="876365" cy="1676049"/>
          </a:xfrm>
          <a:prstGeom prst="rect">
            <a:avLst/>
          </a:prstGeom>
        </p:spPr>
      </p:pic>
      <p:pic>
        <p:nvPicPr>
          <p:cNvPr id="21" name="Picture 12" descr="https://avatars.dzeninfra.ru/get-zen_doc/4490426/pub_6079d0b319675453a5f5f775_6079d44c90024f5c10b0a06d/scale_1200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7" t="20358" r="8792" b="7234"/>
          <a:stretch/>
        </p:blipFill>
        <p:spPr bwMode="auto">
          <a:xfrm>
            <a:off x="4130124" y="3949810"/>
            <a:ext cx="2502950" cy="143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opt-goods.ru/image/cache/catalog/Home-photo1/1/523257513-vesy-bezmen-10-kg-optom-om-x465-v-nalichii-v-moskve-1000x10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5" t="3365" r="25690" b="52"/>
          <a:stretch/>
        </p:blipFill>
        <p:spPr bwMode="auto">
          <a:xfrm>
            <a:off x="10034475" y="4497711"/>
            <a:ext cx="111392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4049283" y="2707370"/>
            <a:ext cx="21595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sz="2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</a:p>
          <a:p>
            <a:pPr algn="ctr"/>
            <a:r>
              <a:rPr lang="ru-RU" sz="24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</a:t>
            </a:r>
            <a:r>
              <a:rPr lang="ru-RU" sz="2400" b="1" cap="none" spc="0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cap="none" spc="0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рные</a:t>
            </a:r>
            <a:endParaRPr lang="ru-RU" sz="2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21005" y="5903061"/>
            <a:ext cx="14965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Безм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32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130124" y="5841820"/>
            <a:ext cx="27400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ч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шей</a:t>
            </a:r>
            <a:endParaRPr lang="ru-RU" sz="32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14900" y="3242928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Бытов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endParaRPr lang="ru-RU" sz="32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60832" y="3302000"/>
            <a:ext cx="254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</a:t>
            </a:r>
            <a:r>
              <a:rPr lang="ru-RU" sz="32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нные</a:t>
            </a:r>
            <a:endParaRPr lang="ru-RU" sz="32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34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72722" y="233279"/>
            <a:ext cx="44483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Физк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льтмин</a:t>
            </a:r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тка</a:t>
            </a:r>
            <a:endParaRPr lang="ru-RU" sz="44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https://fs01.vseosvita.ua/010034oc-0a67/00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9" t="23963" r="17109" b="18967"/>
          <a:stretch/>
        </p:blipFill>
        <p:spPr bwMode="auto">
          <a:xfrm>
            <a:off x="2927927" y="2262908"/>
            <a:ext cx="5442425" cy="374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ЖЕЛЕЗНОВА — фон для физминутки (www.lightaudio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85.6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11503" y="5856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3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8436" y="263459"/>
            <a:ext cx="3552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</a:t>
            </a:r>
            <a:r>
              <a:rPr lang="ru-RU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img_user_file_590471736e808_15.jpg"/>
          <p:cNvPicPr>
            <a:picLocks noChangeAspect="1"/>
          </p:cNvPicPr>
          <p:nvPr/>
        </p:nvPicPr>
        <p:blipFill rotWithShape="1">
          <a:blip r:embed="rId2" cstate="print"/>
          <a:srcRect l="2864" t="27779" r="58497" b="18991"/>
          <a:stretch/>
        </p:blipFill>
        <p:spPr>
          <a:xfrm>
            <a:off x="323350" y="1948129"/>
            <a:ext cx="3312368" cy="3384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74321" y="1032900"/>
            <a:ext cx="7561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Украш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бум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гой и прикл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к нем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74321" y="4682295"/>
            <a:ext cx="82176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Сгиб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и прод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лывание игл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отв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рстия в отм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ченных мест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74320" y="2249365"/>
            <a:ext cx="80421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Прикл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рвому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74320" y="3465830"/>
            <a:ext cx="77466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Крепл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лочке (р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ечке) с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мощью 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74320" y="5898760"/>
            <a:ext cx="5838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Крепл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к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1866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710" y="1259482"/>
            <a:ext cx="1114829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рвому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Украш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бум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гой и прикл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ивание к нем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рвого коробк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Сгиб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и прод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лывание игл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отв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рстия в отм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ченных мест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дет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лей 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Крепл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лочке (р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ечке) с п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мощью 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Крепл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шечек к осн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 вес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24381" y="65168"/>
            <a:ext cx="355212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</a:t>
            </a:r>
            <a:r>
              <a:rPr lang="ru-RU" sz="44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4400" b="1" dirty="0" smtClean="0">
                <a:ln w="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</a:t>
            </a:r>
            <a:endParaRPr lang="ru-RU" sz="4400" b="1" cap="none" spc="0" dirty="0">
              <a:ln w="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50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605</TotalTime>
  <Words>227</Words>
  <Application>Microsoft Office PowerPoint</Application>
  <PresentationFormat>Широкоэкранный</PresentationFormat>
  <Paragraphs>65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25</cp:revision>
  <dcterms:created xsi:type="dcterms:W3CDTF">2022-11-15T19:37:56Z</dcterms:created>
  <dcterms:modified xsi:type="dcterms:W3CDTF">2022-11-23T16:27:52Z</dcterms:modified>
</cp:coreProperties>
</file>