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56" r:id="rId1"/>
  </p:sldMasterIdLst>
  <p:sldIdLst>
    <p:sldId id="265" r:id="rId2"/>
    <p:sldId id="258" r:id="rId3"/>
    <p:sldId id="261" r:id="rId4"/>
    <p:sldId id="259" r:id="rId5"/>
    <p:sldId id="268" r:id="rId6"/>
  </p:sldIdLst>
  <p:sldSz cx="9144000" cy="6858000" type="screen4x3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8A39E-9156-44A8-804C-D9E844B20B56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C2BF6-07D6-450A-985E-FBD9FE5E25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1684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2FAF4-037D-418E-876F-0DF00359A45D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4BEC63-24ED-4B40-953C-D0B7729E77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55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CF61E-EBA9-405D-9357-6F6F9512F485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8720F-F4DF-4FDE-A950-F9B732971E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A1306-36B2-4F0E-AFE2-23ECFFD73C8F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9F0DC-AF1B-452F-9FA0-75D7421CA1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962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853A6-4857-4AF1-90C2-E019A733185E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6674-8EA0-4DAA-BEE4-30E582C33A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442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14F51-5308-43C4-90F5-FC641FDE829D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B9C3A-FC36-40B3-92B7-303867EF9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23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DFB8E-9C5F-45CB-8B48-5F6A1A218BB1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59202-990B-44B4-B628-D60EED632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294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14999-424E-4AAD-8306-1770D894075E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1DC2D-6DCD-4B79-BBC5-3116C4D8D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70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3FE8D-860A-4B1F-8CC5-3494DAF4F824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10411-137F-466C-91FC-D8397E3965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056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F1A5F-D801-4676-857B-978D33DB0696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77F86-7D56-45BB-85D8-3EEC65FFB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313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2ED4D-06CE-4E79-9013-F6669C4DBF4A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D07C2-0F5B-49DC-9402-3524FB3335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24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A6026A-FDED-4D83-9D7D-532B5B76F78C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A59FA5-823F-415D-9640-16B3C7E24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89"/>
          <a:stretch>
            <a:fillRect/>
          </a:stretch>
        </p:blipFill>
        <p:spPr bwMode="auto">
          <a:xfrm>
            <a:off x="0" y="15875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нутый угол 2"/>
          <p:cNvSpPr/>
          <p:nvPr/>
        </p:nvSpPr>
        <p:spPr>
          <a:xfrm>
            <a:off x="971600" y="511969"/>
            <a:ext cx="7777163" cy="5688012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65202" y="1484784"/>
            <a:ext cx="7200799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Конспект занятия в старшей группе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«</a:t>
            </a:r>
            <a:r>
              <a:rPr lang="ru-RU" sz="5400" b="1" u="sng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Путешествие в </a:t>
            </a:r>
            <a:r>
              <a:rPr lang="ru-RU" sz="5400" b="1" u="sng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магазин» </a:t>
            </a:r>
            <a:endParaRPr lang="ru-RU" sz="5400" b="1" u="sng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055" name="TextBox 8"/>
          <p:cNvSpPr txBox="1">
            <a:spLocks noChangeArrowheads="1"/>
          </p:cNvSpPr>
          <p:nvPr/>
        </p:nvSpPr>
        <p:spPr bwMode="auto">
          <a:xfrm>
            <a:off x="3995936" y="4301532"/>
            <a:ext cx="514806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Выполнили:</a:t>
            </a: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Кишкина Евгения Михайловна,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 воспитатель,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 МКДОУ «Детский сад города Фатежа «Золотой ключик»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Кулакова Кристина Сергеевна,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воспитатель,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МКДОУ «Детский сад города Фатежа «Золотой ключик»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Тонких Наталья Александровна,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воспитатель,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МКДОУ «</a:t>
            </a:r>
            <a:r>
              <a:rPr lang="ru-RU" altLang="ru-RU" sz="1200" dirty="0" err="1">
                <a:latin typeface="Times New Roman" pitchFamily="18" charset="0"/>
                <a:cs typeface="Times New Roman" pitchFamily="18" charset="0"/>
              </a:rPr>
              <a:t>Верхнелюбажский</a:t>
            </a:r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 детский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сад </a:t>
            </a:r>
            <a:r>
              <a:rPr lang="ru-RU" altLang="ru-RU" sz="1200" smtClean="0">
                <a:latin typeface="Times New Roman" pitchFamily="18" charset="0"/>
                <a:cs typeface="Times New Roman" pitchFamily="18" charset="0"/>
              </a:rPr>
              <a:t>«Солнышко»</a:t>
            </a:r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89"/>
          <a:stretch>
            <a:fillRect/>
          </a:stretch>
        </p:blipFill>
        <p:spPr bwMode="auto">
          <a:xfrm>
            <a:off x="0" y="15875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84213" y="800100"/>
            <a:ext cx="7848600" cy="530225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385888" y="1628775"/>
            <a:ext cx="67691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631825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800100"/>
            <a:ext cx="7848600" cy="530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89"/>
          <a:stretch>
            <a:fillRect/>
          </a:stretch>
        </p:blipFill>
        <p:spPr bwMode="auto">
          <a:xfrm>
            <a:off x="0" y="15875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684213" y="800100"/>
            <a:ext cx="7848600" cy="5302250"/>
          </a:xfrm>
          <a:prstGeom prst="round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01" name="TextBox 2"/>
          <p:cNvSpPr txBox="1">
            <a:spLocks noChangeArrowheads="1"/>
          </p:cNvSpPr>
          <p:nvPr/>
        </p:nvSpPr>
        <p:spPr bwMode="auto">
          <a:xfrm>
            <a:off x="1475656" y="2132856"/>
            <a:ext cx="66951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 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800100"/>
            <a:ext cx="7883450" cy="530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89"/>
          <a:stretch>
            <a:fillRect/>
          </a:stretch>
        </p:blipFill>
        <p:spPr bwMode="auto">
          <a:xfrm>
            <a:off x="0" y="15875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755650" y="677863"/>
            <a:ext cx="7632700" cy="554513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5" t="19982" r="5652" b="2319"/>
          <a:stretch/>
        </p:blipFill>
        <p:spPr bwMode="auto">
          <a:xfrm>
            <a:off x="755649" y="703218"/>
            <a:ext cx="7921211" cy="5519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89"/>
          <a:stretch>
            <a:fillRect/>
          </a:stretch>
        </p:blipFill>
        <p:spPr bwMode="auto">
          <a:xfrm>
            <a:off x="0" y="15875"/>
            <a:ext cx="9144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Равно 1"/>
          <p:cNvSpPr/>
          <p:nvPr/>
        </p:nvSpPr>
        <p:spPr>
          <a:xfrm>
            <a:off x="1079500" y="1398588"/>
            <a:ext cx="6985000" cy="4103687"/>
          </a:xfrm>
          <a:prstGeom prst="mathEqua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2025" y="2146300"/>
            <a:ext cx="46799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Спасибо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32025" y="3644900"/>
            <a:ext cx="46799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за внимание!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1068</TotalTime>
  <Words>65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Svetlana</dc:creator>
  <cp:lastModifiedBy>Acer</cp:lastModifiedBy>
  <cp:revision>72</cp:revision>
  <dcterms:created xsi:type="dcterms:W3CDTF">2019-03-01T12:14:54Z</dcterms:created>
  <dcterms:modified xsi:type="dcterms:W3CDTF">2021-03-18T18:54:02Z</dcterms:modified>
</cp:coreProperties>
</file>