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58" r:id="rId4"/>
    <p:sldId id="281" r:id="rId5"/>
    <p:sldId id="274" r:id="rId6"/>
    <p:sldId id="280" r:id="rId7"/>
    <p:sldId id="295" r:id="rId8"/>
    <p:sldId id="276" r:id="rId9"/>
    <p:sldId id="270" r:id="rId10"/>
    <p:sldId id="296" r:id="rId11"/>
    <p:sldId id="268" r:id="rId12"/>
    <p:sldId id="284" r:id="rId13"/>
    <p:sldId id="282" r:id="rId14"/>
    <p:sldId id="278" r:id="rId15"/>
    <p:sldId id="289" r:id="rId16"/>
    <p:sldId id="292" r:id="rId17"/>
    <p:sldId id="263" r:id="rId18"/>
    <p:sldId id="260" r:id="rId19"/>
    <p:sldId id="259" r:id="rId20"/>
    <p:sldId id="290" r:id="rId21"/>
    <p:sldId id="294" r:id="rId22"/>
    <p:sldId id="286" r:id="rId23"/>
    <p:sldId id="293" r:id="rId24"/>
    <p:sldId id="297" r:id="rId25"/>
    <p:sldId id="299" r:id="rId26"/>
    <p:sldId id="29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3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5" d="100"/>
          <a:sy n="95" d="100"/>
        </p:scale>
        <p:origin x="-8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vert="horz"/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>количество проектов, творческих работ, исследований по предметам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проектов по предметам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2F-4D1D-9946-F51D39B5FB99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2F-4D1D-9946-F51D39B5FB99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2F-4D1D-9946-F51D39B5FB99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2F-4D1D-9946-F51D39B5FB99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10</c:v>
                </c:pt>
                <c:pt idx="2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39-4E6D-AE19-F358CF74274D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vert="horz"/>
        <a:lstStyle/>
        <a:p>
          <a:pPr>
            <a:defRPr sz="1400"/>
          </a:pPr>
          <a:endParaRPr lang="ru-RU"/>
        </a:p>
      </c:txPr>
    </c:legend>
    <c:plotVisOnly val="1"/>
    <c:dispBlanksAs val="zero"/>
  </c:chart>
  <c:spPr>
    <a:gradFill rotWithShape="1">
      <a:gsLst>
        <a:gs pos="0">
          <a:schemeClr val="accent2">
            <a:tint val="50000"/>
            <a:satMod val="300000"/>
          </a:schemeClr>
        </a:gs>
        <a:gs pos="35000">
          <a:schemeClr val="accent2">
            <a:tint val="37000"/>
            <a:satMod val="300000"/>
          </a:schemeClr>
        </a:gs>
        <a:gs pos="100000">
          <a:schemeClr val="accent2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2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vert="horz"/>
          <a:lstStyle/>
          <a:p>
            <a:pPr>
              <a:defRPr/>
            </a:pPr>
            <a:r>
              <a:rPr lang="ru-RU" sz="16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количество участников и победителей</a:t>
            </a:r>
          </a:p>
        </c:rich>
      </c:tx>
      <c:layout>
        <c:manualLayout>
          <c:xMode val="edge"/>
          <c:yMode val="edge"/>
          <c:x val="0.12265547101628752"/>
          <c:y val="2.5396647642511191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7.9251723387897419E-2"/>
          <c:y val="0.19216796716166798"/>
          <c:w val="0.89066301709712781"/>
          <c:h val="0.6158740379603230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11</c:v>
                </c:pt>
                <c:pt idx="2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3E-4B92-91A9-13AB452375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победители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3E-4B92-91A9-13AB4523759A}"/>
            </c:ext>
          </c:extLst>
        </c:ser>
        <c:gapWidth val="219"/>
        <c:overlap val="-27"/>
        <c:axId val="69362816"/>
        <c:axId val="69364352"/>
      </c:barChart>
      <c:catAx>
        <c:axId val="693628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69364352"/>
        <c:crosses val="autoZero"/>
        <c:auto val="1"/>
        <c:lblAlgn val="ctr"/>
        <c:lblOffset val="100"/>
      </c:catAx>
      <c:valAx>
        <c:axId val="693643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solidFill>
              <a:srgbClr val="C00000"/>
            </a:solidFill>
          </a:ln>
          <a:effectLst/>
        </c:spPr>
        <c:txPr>
          <a:bodyPr rot="-60000000" vert="horz"/>
          <a:lstStyle/>
          <a:p>
            <a:pPr>
              <a:defRPr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9362816"/>
        <c:crosses val="autoZero"/>
        <c:crossBetween val="between"/>
      </c:valAx>
      <c:spPr>
        <a:noFill/>
        <a:ln>
          <a:solidFill>
            <a:srgbClr val="C00000"/>
          </a:solidFill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vert="horz"/>
        <a:lstStyle/>
        <a:p>
          <a:pPr>
            <a:defRPr sz="1200" b="1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gradFill rotWithShape="1">
      <a:gsLst>
        <a:gs pos="0">
          <a:schemeClr val="accent2">
            <a:tint val="50000"/>
            <a:satMod val="300000"/>
          </a:schemeClr>
        </a:gs>
        <a:gs pos="35000">
          <a:schemeClr val="accent2">
            <a:tint val="37000"/>
            <a:satMod val="300000"/>
          </a:schemeClr>
        </a:gs>
        <a:gs pos="100000">
          <a:schemeClr val="accent2">
            <a:tint val="15000"/>
            <a:satMod val="350000"/>
          </a:schemeClr>
        </a:gs>
      </a:gsLst>
      <a:lin ang="16200000" scaled="1"/>
    </a:gradFill>
    <a:ln w="9525" cap="flat" cmpd="sng" algn="ctr">
      <a:solidFill>
        <a:srgbClr val="C00000"/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0" y="-1"/>
            <a:ext cx="9144000" cy="274321"/>
            <a:chOff x="0" y="-1"/>
            <a:chExt cx="9144000" cy="274321"/>
          </a:xfrm>
        </p:grpSpPr>
        <p:pic>
          <p:nvPicPr>
            <p:cNvPr id="8" name="Рисунок 7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095"/>
              <a:ext cx="4501905" cy="26822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095" y="-1"/>
              <a:ext cx="4501905" cy="268225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 userDrawn="1"/>
        </p:nvGrpSpPr>
        <p:grpSpPr>
          <a:xfrm>
            <a:off x="0" y="6583679"/>
            <a:ext cx="9144000" cy="274321"/>
            <a:chOff x="0" y="-1"/>
            <a:chExt cx="9144000" cy="274321"/>
          </a:xfrm>
        </p:grpSpPr>
        <p:pic>
          <p:nvPicPr>
            <p:cNvPr id="13" name="Рисунок 12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095"/>
              <a:ext cx="4501905" cy="26822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095" y="-1"/>
              <a:ext cx="4501905" cy="268225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8935" y="3294888"/>
            <a:ext cx="4501905" cy="2682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2116840" y="3294888"/>
            <a:ext cx="4501905" cy="26822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3" y="70103"/>
            <a:ext cx="3983015" cy="67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2972743"/>
            <a:ext cx="2121057" cy="357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 userDrawn="1"/>
        </p:nvGrpSpPr>
        <p:grpSpPr>
          <a:xfrm>
            <a:off x="0" y="-1"/>
            <a:ext cx="9144000" cy="274321"/>
            <a:chOff x="0" y="-1"/>
            <a:chExt cx="9144000" cy="274321"/>
          </a:xfrm>
        </p:grpSpPr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095"/>
              <a:ext cx="4501905" cy="26822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095" y="-1"/>
              <a:ext cx="4501905" cy="268225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 userDrawn="1"/>
        </p:nvGrpSpPr>
        <p:grpSpPr>
          <a:xfrm>
            <a:off x="0" y="6583679"/>
            <a:ext cx="9144000" cy="274321"/>
            <a:chOff x="0" y="-1"/>
            <a:chExt cx="9144000" cy="274321"/>
          </a:xfrm>
        </p:grpSpPr>
        <p:pic>
          <p:nvPicPr>
            <p:cNvPr id="12" name="Рисунок 11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095"/>
              <a:ext cx="4501905" cy="268225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095" y="-1"/>
              <a:ext cx="4501905" cy="268225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2116840" y="3294888"/>
            <a:ext cx="4501905" cy="2682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8935" y="3294888"/>
            <a:ext cx="4501905" cy="268225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7049336" y="3010825"/>
            <a:ext cx="2121057" cy="357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 userDrawn="1"/>
        </p:nvGrpSpPr>
        <p:grpSpPr>
          <a:xfrm>
            <a:off x="0" y="-1"/>
            <a:ext cx="9144000" cy="274321"/>
            <a:chOff x="0" y="-1"/>
            <a:chExt cx="9144000" cy="274321"/>
          </a:xfrm>
        </p:grpSpPr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095"/>
              <a:ext cx="4501905" cy="26822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095" y="-1"/>
              <a:ext cx="4501905" cy="268225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 userDrawn="1"/>
        </p:nvGrpSpPr>
        <p:grpSpPr>
          <a:xfrm>
            <a:off x="0" y="6583679"/>
            <a:ext cx="9144000" cy="274321"/>
            <a:chOff x="0" y="-1"/>
            <a:chExt cx="9144000" cy="274321"/>
          </a:xfrm>
        </p:grpSpPr>
        <p:pic>
          <p:nvPicPr>
            <p:cNvPr id="12" name="Рисунок 11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095"/>
              <a:ext cx="4501905" cy="268225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095" y="-1"/>
              <a:ext cx="4501905" cy="268225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2116840" y="3294888"/>
            <a:ext cx="4501905" cy="2682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8935" y="3294888"/>
            <a:ext cx="4501905" cy="2682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5349672"/>
      </p:ext>
    </p:extLst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alphaModFix amt="50000"/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амка 8"/>
          <p:cNvSpPr/>
          <p:nvPr userDrawn="1"/>
        </p:nvSpPr>
        <p:spPr>
          <a:xfrm>
            <a:off x="0" y="0"/>
            <a:ext cx="9144000" cy="6857999"/>
          </a:xfrm>
          <a:prstGeom prst="frame">
            <a:avLst>
              <a:gd name="adj1" fmla="val 3567"/>
            </a:avLst>
          </a:prstGeom>
          <a:blipFill dpi="0" rotWithShape="1">
            <a:blip r:embed="rId1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36576" y="6675786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kern="1200" dirty="0" smtClean="0">
                <a:solidFill>
                  <a:srgbClr val="C00000"/>
                </a:solidFill>
                <a:effectLst/>
                <a:latin typeface="Alexandra Zeferino One" pitchFamily="66" charset="0"/>
                <a:ea typeface="+mn-ea"/>
                <a:cs typeface="+mn-cs"/>
              </a:rPr>
              <a:t>© </a:t>
            </a:r>
            <a:r>
              <a:rPr lang="en-US" sz="1000" kern="1200" dirty="0" err="1" smtClean="0">
                <a:solidFill>
                  <a:srgbClr val="C00000"/>
                </a:solidFill>
                <a:effectLst/>
                <a:latin typeface="Alexandra Zeferino One" pitchFamily="66" charset="0"/>
                <a:ea typeface="+mn-ea"/>
                <a:cs typeface="+mn-cs"/>
              </a:rPr>
              <a:t>FokinaLidia</a:t>
            </a:r>
            <a:endParaRPr lang="ru-RU" sz="1000" kern="1200" dirty="0">
              <a:solidFill>
                <a:srgbClr val="C00000"/>
              </a:solidFill>
              <a:effectLst/>
              <a:latin typeface="Alexandra Zeferino One" pitchFamily="6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26.jpeg"/><Relationship Id="rId21" Type="http://schemas.openxmlformats.org/officeDocument/2006/relationships/image" Target="../media/image44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hyperlink" Target="http://4portfolio.ru/view/artefact.php?artefact=27411&amp;view=6950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http://4portfolio.ru/artefact/file/download.php?file=27411&amp;view=695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131840" y="5301208"/>
            <a:ext cx="576064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600" i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7554" y="500042"/>
            <a:ext cx="5072098" cy="1631216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Хорланова</a:t>
            </a:r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Марина Николаевна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Учитель начальных классов МБОУ «Петропавловская СОШ им.Героя Советского Союза Жукова Д. А.»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4" descr="D:\2017 всё\фотки 2017семейные\image (1).jpg"/>
          <p:cNvPicPr>
            <a:picLocks noChangeAspect="1" noChangeArrowheads="1"/>
          </p:cNvPicPr>
          <p:nvPr/>
        </p:nvPicPr>
        <p:blipFill>
          <a:blip r:embed="rId2"/>
          <a:srcRect l="20965" t="10000" r="16139" b="23749"/>
          <a:stretch>
            <a:fillRect/>
          </a:stretch>
        </p:blipFill>
        <p:spPr bwMode="auto">
          <a:xfrm>
            <a:off x="4214810" y="2214554"/>
            <a:ext cx="2928958" cy="4312077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89662849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285729"/>
            <a:ext cx="6858048" cy="64017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1430"/>
                <a:solidFill>
                  <a:srgbClr val="007A3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400" b="1" i="1" dirty="0" smtClean="0">
                <a:ln w="11430"/>
                <a:solidFill>
                  <a:srgbClr val="007A3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</a:t>
            </a:r>
            <a:r>
              <a:rPr kumimoji="0" lang="ru-RU" sz="2400" b="1" i="1" u="none" strike="noStrike" normalizeH="0" baseline="0" dirty="0" smtClean="0">
                <a:ln w="11430"/>
                <a:solidFill>
                  <a:srgbClr val="007A3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ель</a:t>
            </a:r>
            <a:r>
              <a:rPr kumimoji="0" lang="ru-RU" sz="2400" b="1" i="1" u="none" strike="noStrike" normalizeH="0" baseline="0" dirty="0" smtClean="0">
                <a:ln w="11430"/>
                <a:solidFill>
                  <a:srgbClr val="007A3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400" b="1" i="1" u="none" strike="noStrike" normalizeH="0" baseline="0" dirty="0" smtClean="0">
                <a:ln w="11430"/>
                <a:solidFill>
                  <a:srgbClr val="007A3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развития и воспитания личности младшего школьника в соответствии с его возможностями и требованиями ФГОС начального общего образования;</a:t>
            </a:r>
            <a:endParaRPr kumimoji="0" lang="ru-RU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достижение планируемых результатов в соответствии с возможностями обучающихся и требованиями </a:t>
            </a: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ФГОС</a:t>
            </a: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normalizeH="0" baseline="0" dirty="0" smtClean="0">
                <a:ln w="11430"/>
                <a:solidFill>
                  <a:srgbClr val="007A3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Задачи</a:t>
            </a:r>
            <a:r>
              <a:rPr kumimoji="0" lang="ru-RU" sz="2400" b="1" i="1" u="none" strike="noStrike" normalizeH="0" baseline="0" dirty="0" smtClean="0">
                <a:ln w="11430"/>
                <a:solidFill>
                  <a:srgbClr val="007A3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400" b="1" i="1" u="none" strike="noStrike" normalizeH="0" baseline="0" dirty="0" smtClean="0">
                <a:ln w="11430"/>
                <a:solidFill>
                  <a:srgbClr val="007A3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Достижение личностных результатов учащихся:</a:t>
            </a:r>
            <a:endParaRPr kumimoji="0" lang="ru-RU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Готовность и способность обучающихся к саморазвитию;</a:t>
            </a:r>
            <a:endParaRPr kumimoji="0" lang="ru-RU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normalizeH="0" baseline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Сформированность</a:t>
            </a: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мотивации</a:t>
            </a: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 обучению и познанию;</a:t>
            </a:r>
            <a:endParaRPr kumimoji="0" lang="ru-RU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Осмысление и принятие основных базовых ценностей.</a:t>
            </a:r>
            <a:endParaRPr kumimoji="0" lang="ru-RU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Достижение </a:t>
            </a:r>
            <a:r>
              <a:rPr kumimoji="0" lang="ru-RU" b="1" i="0" u="none" strike="noStrike" normalizeH="0" baseline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метапредметных</a:t>
            </a: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результатов обучающихся:</a:t>
            </a:r>
            <a:endParaRPr kumimoji="0" lang="ru-RU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освоение универсальных учебных действий (регулятивных, познавательных, коммуникативных)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Достижение предметных результатов: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освоение опыта предметной деятельности по получению нового знания, его преобразования и применения на основе элементов научного знания, современной научной картины мира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User DNS\Desktop\картинки к конкурсу\img3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214290"/>
            <a:ext cx="2420204" cy="9286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07" y="285728"/>
            <a:ext cx="8596373" cy="628654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4429124" y="5357826"/>
            <a:ext cx="228601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</a:rPr>
              <a:t>Технологии проблемного обучения</a:t>
            </a:r>
            <a:endParaRPr lang="ru-RU" sz="1400" b="1" i="1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42844" y="5143512"/>
            <a:ext cx="2357454" cy="10572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Технология проблемного обучения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снимки\фото проекты день пап\DSCN4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357166"/>
            <a:ext cx="3357586" cy="2374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D:\снимки\фото проекты день пап\DSCN4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143116"/>
            <a:ext cx="3878241" cy="2909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D:\выпускной 2018 фото\DSCN5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8"/>
            <a:ext cx="2698733" cy="2024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M:\Видео учитель\Новая папка\DSCN21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76002">
            <a:off x="6473191" y="1108789"/>
            <a:ext cx="2531367" cy="189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музей сростки родители фото кирилица\DSCN51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143248"/>
            <a:ext cx="4000076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18252">
            <a:off x="1576693" y="4915749"/>
            <a:ext cx="2309021" cy="173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User DNS\Desktop\DSCN7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14290"/>
            <a:ext cx="3929090" cy="294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Диаграмма 8"/>
          <p:cNvGraphicFramePr/>
          <p:nvPr/>
        </p:nvGraphicFramePr>
        <p:xfrm>
          <a:off x="785786" y="3286124"/>
          <a:ext cx="5000660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6" descr="C:\Users\User DNS\Desktop\DSCN61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1" y="357166"/>
            <a:ext cx="3142917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D:\103NIKON\DSCN72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354215" flipV="1">
            <a:off x="5050931" y="3756588"/>
            <a:ext cx="3408239" cy="2682289"/>
          </a:xfrm>
          <a:prstGeom prst="rect">
            <a:avLst/>
          </a:prstGeom>
          <a:noFill/>
        </p:spPr>
      </p:pic>
      <p:pic>
        <p:nvPicPr>
          <p:cNvPr id="6147" name="Picture 3" descr="D:\2017 всё\2017 пр\image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14290"/>
            <a:ext cx="1428760" cy="255081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 DNS\Desktop\DSCN6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20808">
            <a:off x="372200" y="3376222"/>
            <a:ext cx="1800844" cy="296861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User DNS\Desktop\DSCN6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9221">
            <a:off x="6772065" y="1509455"/>
            <a:ext cx="2150029" cy="2961919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User DNS\Desktop\DSCN78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429000"/>
            <a:ext cx="1714512" cy="3022053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User DNS\Desktop\DSCN61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928935"/>
            <a:ext cx="2518475" cy="335758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9" name="Диаграмма 18"/>
          <p:cNvGraphicFramePr/>
          <p:nvPr/>
        </p:nvGraphicFramePr>
        <p:xfrm>
          <a:off x="285720" y="285728"/>
          <a:ext cx="4071966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098" name="Picture 2" descr="D:\106NIKON\DSCN79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57166"/>
            <a:ext cx="3306737" cy="2480333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снимки\фото к проектам\DSCN4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4214842" cy="31614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D:\снимки\фото к проектам\DSCN4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28604"/>
            <a:ext cx="3809596" cy="28575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 descr="D:\снимки\фото к проектам\P11302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143248"/>
            <a:ext cx="4619698" cy="34644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фото 4 класс 2018\Детский сад в школе\DSCN7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000496" cy="300071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3" descr="D:\фото 4 класс 2018\Детский сад в школе\DSCN79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3854442" cy="289115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 descr="D:\фото 4 класс 2018\Детский сад в школе\DSCN79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000372"/>
            <a:ext cx="4659273" cy="34948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85728"/>
            <a:ext cx="7786742" cy="6003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t="21324" b="19116"/>
          <a:stretch>
            <a:fillRect/>
          </a:stretch>
        </p:blipFill>
        <p:spPr bwMode="auto">
          <a:xfrm rot="469811">
            <a:off x="7219726" y="456147"/>
            <a:ext cx="1536589" cy="122024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D:\снимки\DSCN48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929198"/>
            <a:ext cx="1714512" cy="157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3" descr="C:\Users\User DNS\Desktop\IMG_20181129_181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22751">
            <a:off x="2110412" y="5178243"/>
            <a:ext cx="1874473" cy="140585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D:\фото 4 класс 2018\Новая папка (4)\DSCN48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35618">
            <a:off x="96049" y="133601"/>
            <a:ext cx="2090125" cy="1567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D:\с синей флешки\фото\107NIKON\DSCN62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5143512"/>
            <a:ext cx="1904960" cy="142888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 descr="C:\Users\User DNS\Desktop\картинки к конкурсу\IMG_20181122_0920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228582">
            <a:off x="7569761" y="2258138"/>
            <a:ext cx="1404194" cy="187225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вал 8"/>
          <p:cNvSpPr/>
          <p:nvPr/>
        </p:nvSpPr>
        <p:spPr>
          <a:xfrm>
            <a:off x="3786182" y="428604"/>
            <a:ext cx="1771656" cy="177165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Сохранение здоровья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786446" y="1071546"/>
            <a:ext cx="2214578" cy="207170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Интеллектуальное развитие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214414" y="1000108"/>
            <a:ext cx="2286016" cy="21431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Духовно – нравственное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14414" y="3500438"/>
            <a:ext cx="2071702" cy="18573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Патриотическое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857884" y="3571876"/>
            <a:ext cx="2071702" cy="200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072198" y="4071942"/>
            <a:ext cx="164307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Профилактика правонарушений.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Защита прав детства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57422" y="285728"/>
            <a:ext cx="460497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«Мой дом, мой класс и Я – дружная семья»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702473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User\Desktop\Видео учитель\Новая папка\DSCN2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607449"/>
            <a:ext cx="3000396" cy="225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8" name="Picture 2" descr="D:\День мам фото 2016\DSCN3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92905">
            <a:off x="6429388" y="357166"/>
            <a:ext cx="2450823" cy="183832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D:\с синей флешки\фото\DSCN46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643446"/>
            <a:ext cx="2476237" cy="185738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50010"/>
            <a:ext cx="8572560" cy="635165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3" name="Picture 2" descr="C:\Users\User DNS\Desktop\DSCN7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57166"/>
            <a:ext cx="2450823" cy="1838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58152527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Видео учитель\image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643182"/>
            <a:ext cx="4196394" cy="204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18302">
            <a:off x="371098" y="1864053"/>
            <a:ext cx="3338845" cy="2479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D:\4 класс\фото для Х.М.Н\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66"/>
            <a:ext cx="3353557" cy="133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2077" t="441" r="10485" b="1999"/>
          <a:stretch>
            <a:fillRect/>
          </a:stretch>
        </p:blipFill>
        <p:spPr bwMode="auto">
          <a:xfrm>
            <a:off x="1197405" y="4286256"/>
            <a:ext cx="2752743" cy="2223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F:\на сайт\1.9.13\сентябрь 2013\DSC039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429132"/>
            <a:ext cx="2928958" cy="2196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 DNS\Desktop\111NIKON\DSCN88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500042"/>
            <a:ext cx="2355551" cy="176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3" descr="D:\Фото\DSCN0822.JP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285728"/>
            <a:ext cx="1785950" cy="235745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фото 4 класс 2018\фото род.собр\DSCN4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85728"/>
            <a:ext cx="3523876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Picture 3" descr="D:\фото 4 класс 2018\фото род.собр\DSCN8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3619117" cy="271464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6" name="Picture 4" descr="D:\фото 4 класс 2018\фото род.собр\DSCN8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500034" y="3429000"/>
            <a:ext cx="3879609" cy="29239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7" name="Picture 5" descr="D:\фото 4 класс 2018\реликвии\DSCN58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2714620"/>
            <a:ext cx="3160712" cy="381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фото 4 класс 2018\100NIKON\Новая папка\DSCN4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287970" cy="300039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2" name="Picture 4" descr="D:\фото 4 класс 2018\100NIKON\Новая папка\DSCN4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876"/>
            <a:ext cx="4738204" cy="274637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D:\с синей флешки\фото\DSCN45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553998"/>
            <a:ext cx="3643338" cy="273281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D:\музей сростки родители фото кирилица\DSCN5123.JPG"/>
          <p:cNvPicPr>
            <a:picLocks noChangeAspect="1" noChangeArrowheads="1"/>
          </p:cNvPicPr>
          <p:nvPr/>
        </p:nvPicPr>
        <p:blipFill>
          <a:blip r:embed="rId5" cstate="print"/>
          <a:srcRect l="12501" t="2381"/>
          <a:stretch>
            <a:fillRect/>
          </a:stretch>
        </p:blipFill>
        <p:spPr bwMode="auto">
          <a:xfrm>
            <a:off x="4857752" y="357166"/>
            <a:ext cx="3714325" cy="310830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ень мам фото 2016\папы\DSCN3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3188424" cy="22860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D:\День мам фото 2016\папы\DSCN3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66"/>
            <a:ext cx="2714644" cy="263580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D:\фото 4 класс 2018\100NIKON\Новая папка\DSCN4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0539">
            <a:off x="5806963" y="2563180"/>
            <a:ext cx="2961762" cy="2428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D:\фото 4 класс 2018\100NIKON\Новая папка\DSCN48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3214686"/>
            <a:ext cx="3459060" cy="336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D:\фото 4 класс 2018\100NIKON\Новая папка\DSCN49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000372"/>
            <a:ext cx="3714357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фото 4 класс 2018\100NIKON\DSCN3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4111557" cy="277179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Picture 3" descr="D:\фото 4 класс 2018\100NIKON\DSCN3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57167"/>
            <a:ext cx="3716411" cy="2787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D:\фото 4 класс 2018\100NIKON\DSCN38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357562"/>
            <a:ext cx="3789379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D:\фото 4 класс 2018\100NIKON\DSCN38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7" y="3571876"/>
            <a:ext cx="4286280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DNS\Desktop\IMG_20181129_182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2821749" cy="37623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User DNS\Desktop\IMG_20181129_181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57166"/>
            <a:ext cx="5684204" cy="426315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User DNS\Desktop\IMG_20181129_183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3143248"/>
            <a:ext cx="2518172" cy="335756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357166"/>
            <a:ext cx="62151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Счастлив тот классный руководитель, который нашёл путь к сердцу ребёнка!</a:t>
            </a:r>
            <a:b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Счастлив тот ученик, которому открыто сердце учителя!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 DNS\Desktop\111NIKON\DSCN8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643182"/>
            <a:ext cx="5357850" cy="4018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newsfla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2714612" y="1857364"/>
            <a:ext cx="5857916" cy="257176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Благодарю     за внимание!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298" y="214290"/>
            <a:ext cx="6454716" cy="522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85720" y="4929198"/>
            <a:ext cx="8572560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7A3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Мой девиз: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«Если я знаю, что я знаю мало, я добьюсь, чтобы знать больше».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7A3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Моё жизненное кредо: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«Относиться к людям так, как бы ты хотел, чтобы относились к тебе».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7A3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Педагогическое кредо: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"Воспитание - дело трудное, и улучшение его условий - одна из священных обязанностей каждого человека, ибо нет ничего более важного, как образование самого себя и своих ближних."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D:\фото 4 класс 2018\100NIKON\Новая папка (2)\DSCN29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85728"/>
            <a:ext cx="1863707" cy="4618981"/>
          </a:xfrm>
          <a:prstGeom prst="rect">
            <a:avLst/>
          </a:prstGeom>
          <a:ln>
            <a:solidFill>
              <a:srgbClr val="007A37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1426401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500042"/>
            <a:ext cx="1785950" cy="4286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Моя семья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C:\Users\User DNS\Desktop\по месяцам\фото\DSCN5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214422"/>
            <a:ext cx="6054564" cy="4995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000496" y="357166"/>
            <a:ext cx="4500594" cy="5715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Люблю путешествовать</a:t>
            </a:r>
            <a:endParaRPr lang="ru-RU" sz="28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1071538" y="1571612"/>
            <a:ext cx="7772400" cy="1500187"/>
          </a:xfrm>
        </p:spPr>
        <p:txBody>
          <a:bodyPr/>
          <a:lstStyle/>
          <a:p>
            <a:r>
              <a:rPr lang="ru-RU" dirty="0" smtClean="0"/>
              <a:t>Люблю </a:t>
            </a:r>
            <a:r>
              <a:rPr lang="ru-RU" dirty="0" err="1" smtClean="0"/>
              <a:t>путешествоватьЛ</a:t>
            </a:r>
            <a:endParaRPr lang="ru-RU" dirty="0"/>
          </a:p>
        </p:txBody>
      </p:sp>
      <p:pic>
        <p:nvPicPr>
          <p:cNvPr id="1026" name="Picture 2" descr="C:\Users\User DNS\Desktop\DSCN67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234" y="500042"/>
            <a:ext cx="3293052" cy="585791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 DNS\Desktop\унуня\DSCN4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071546"/>
            <a:ext cx="3571900" cy="4762533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500042"/>
            <a:ext cx="7772400" cy="1362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User DNS\Desktop\унуня\image (7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4393437" cy="600079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User DNS\Desktop\по месяцам\2P3A33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56345">
            <a:off x="4313282" y="751682"/>
            <a:ext cx="4367123" cy="291101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14480" y="285728"/>
            <a:ext cx="5857916" cy="4286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Занимаю активную жизненную позицию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 descr="D:\106NIKON\DSCN7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37541">
            <a:off x="5477386" y="899712"/>
            <a:ext cx="2295007" cy="3060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D:\106NIKON\DSCN7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4301">
            <a:off x="385282" y="1098266"/>
            <a:ext cx="2990804" cy="2243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D:\106NIKON\DSCN78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857232"/>
            <a:ext cx="3333397" cy="2500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D:\106NIKON\DSCN78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14752"/>
            <a:ext cx="3500462" cy="26256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6" descr="D:\курсы фото\DSCN44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95953">
            <a:off x="3986460" y="3964212"/>
            <a:ext cx="3238125" cy="2428868"/>
          </a:xfrm>
          <a:prstGeom prst="rect">
            <a:avLst/>
          </a:prstGeom>
          <a:ln w="28575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43438" y="428604"/>
            <a:ext cx="2214578" cy="50006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Достижения</a:t>
            </a:r>
            <a:endParaRPr lang="ru-RU" sz="2400" dirty="0"/>
          </a:p>
        </p:txBody>
      </p:sp>
      <p:pic>
        <p:nvPicPr>
          <p:cNvPr id="12290" name="Picture 2" descr="G:\хорланова\мои грамоты\Хорлановой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2786058"/>
            <a:ext cx="1470025" cy="2085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хорланова\мои грамоты\хох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4500570"/>
            <a:ext cx="2218424" cy="1587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хорланова\мои грамоты\1 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3000372"/>
            <a:ext cx="1425703" cy="19671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хорланова\мои грамоты\1 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357166"/>
            <a:ext cx="1571636" cy="226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хорланова\мои грамоты\1 0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1214422"/>
            <a:ext cx="1444434" cy="2000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G:\хорланова\мои грамоты\1 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214422"/>
            <a:ext cx="1568957" cy="2194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:\хорланова\мои грамоты\1 0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2643182"/>
            <a:ext cx="1365243" cy="1883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хорланова\мои грамоты\1 0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85728"/>
            <a:ext cx="1392810" cy="1971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хорланова\мои грамоты\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071942"/>
            <a:ext cx="1453225" cy="2000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G:\хорланова\мои грамоты\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28604"/>
            <a:ext cx="1428728" cy="196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G:\хорланова\мои грамоты\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1285860"/>
            <a:ext cx="1462348" cy="2012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:\хорланова\мои грамоты\1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2786058"/>
            <a:ext cx="1500198" cy="2064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:\хорланова\мои грамоты\1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1857364"/>
            <a:ext cx="1419918" cy="1954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G:\хорланова\мои грамоты\хорланова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2643182"/>
            <a:ext cx="1643074" cy="22592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G:\хорланова\мои грамоты\Хор.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4643446"/>
            <a:ext cx="1391522" cy="19684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G:\хорланова\мои грамоты\t-189-1090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642918"/>
            <a:ext cx="1462960" cy="2044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G:\хорланова\мои грамоты\1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285992"/>
            <a:ext cx="1214446" cy="16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G:\хорланова\мои грамоты\15 001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714752"/>
            <a:ext cx="1534398" cy="2111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 DNS\Desktop\IMG_20181128_224933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143636" y="4714884"/>
            <a:ext cx="1500198" cy="2000264"/>
          </a:xfrm>
          <a:prstGeom prst="rect">
            <a:avLst/>
          </a:prstGeom>
          <a:noFill/>
        </p:spPr>
      </p:pic>
      <p:pic>
        <p:nvPicPr>
          <p:cNvPr id="1027" name="Picture 3" descr="C:\Users\User DNS\Desktop\IMG_20181128_224904.jpg"/>
          <p:cNvPicPr>
            <a:picLocks noChangeAspect="1" noChangeArrowheads="1"/>
          </p:cNvPicPr>
          <p:nvPr/>
        </p:nvPicPr>
        <p:blipFill>
          <a:blip r:embed="rId21" cstate="print"/>
          <a:srcRect l="2247" t="2268"/>
          <a:stretch>
            <a:fillRect/>
          </a:stretch>
        </p:blipFill>
        <p:spPr bwMode="auto">
          <a:xfrm>
            <a:off x="500034" y="4572008"/>
            <a:ext cx="1500198" cy="1999819"/>
          </a:xfrm>
          <a:prstGeom prst="rect">
            <a:avLst/>
          </a:prstGeom>
          <a:noFill/>
        </p:spPr>
      </p:pic>
      <p:pic>
        <p:nvPicPr>
          <p:cNvPr id="1028" name="Picture 4" descr="C:\Users\User DNS\Desktop\IMG_20181128_224956.jpg"/>
          <p:cNvPicPr>
            <a:picLocks noChangeAspect="1" noChangeArrowheads="1"/>
          </p:cNvPicPr>
          <p:nvPr/>
        </p:nvPicPr>
        <p:blipFill>
          <a:blip r:embed="rId22" cstate="print"/>
          <a:srcRect l="6459" t="698"/>
          <a:stretch>
            <a:fillRect/>
          </a:stretch>
        </p:blipFill>
        <p:spPr bwMode="auto">
          <a:xfrm>
            <a:off x="3786182" y="4500570"/>
            <a:ext cx="1428760" cy="20223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1947606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4portfolio.ru/artefact/file/download.php?file=27411&amp;view=6950">
            <a:hlinkClick r:id="rId2"/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8429684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User DNS\Desktop\картинки к конкурсу\IMG_20181122_0919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11380">
            <a:off x="549923" y="4627077"/>
            <a:ext cx="1571636" cy="209551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User DNS\Desktop\111NIKON\IMG_20181123_0947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30491">
            <a:off x="238878" y="1742050"/>
            <a:ext cx="1498760" cy="192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User DNS\Desktop\картинки к конкурсу\IMG_20181127_1148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45327">
            <a:off x="7288828" y="1775128"/>
            <a:ext cx="1510503" cy="20140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9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C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166</Words>
  <Application>Microsoft Office PowerPoint</Application>
  <PresentationFormat>Экран (4:3)</PresentationFormat>
  <Paragraphs>38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Моя семья</vt:lpstr>
      <vt:lpstr>Люблю путешествовать</vt:lpstr>
      <vt:lpstr>Слайд 6</vt:lpstr>
      <vt:lpstr>Слайд 7</vt:lpstr>
      <vt:lpstr>Достижения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Розы</dc:title>
  <dc:creator>Фокина Лидия Петровна</dc:creator>
  <cp:keywords>Шаблон презентации</cp:keywords>
  <cp:lastModifiedBy>User DNS</cp:lastModifiedBy>
  <cp:revision>63</cp:revision>
  <dcterms:created xsi:type="dcterms:W3CDTF">2017-02-23T13:11:39Z</dcterms:created>
  <dcterms:modified xsi:type="dcterms:W3CDTF">2018-12-09T18:28:04Z</dcterms:modified>
</cp:coreProperties>
</file>