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79" r:id="rId4"/>
    <p:sldId id="282" r:id="rId5"/>
    <p:sldId id="283" r:id="rId6"/>
    <p:sldId id="285" r:id="rId7"/>
    <p:sldId id="280" r:id="rId8"/>
    <p:sldId id="284" r:id="rId9"/>
    <p:sldId id="286" r:id="rId10"/>
    <p:sldId id="290" r:id="rId11"/>
    <p:sldId id="30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483" autoAdjust="0"/>
  </p:normalViewPr>
  <p:slideViewPr>
    <p:cSldViewPr>
      <p:cViewPr varScale="1">
        <p:scale>
          <a:sx n="110" d="100"/>
          <a:sy n="110" d="100"/>
        </p:scale>
        <p:origin x="-164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1B0DC-1D48-41F9-8E0D-16EE9BEF458A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EB38-0048-4462-BE2C-E3A235431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079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ru-RU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8075F2-610E-4464-84A5-239FF0639B4D}" type="slidenum">
              <a:rPr lang="es-UY" altLang="ru-RU" smtClean="0"/>
              <a:pPr/>
              <a:t>1</a:t>
            </a:fld>
            <a:endParaRPr lang="es-UY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Y" altLang="ru-RU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8075F2-610E-4464-84A5-239FF0639B4D}" type="slidenum">
              <a:rPr lang="es-UY" altLang="ru-RU" smtClean="0"/>
              <a:pPr/>
              <a:t>11</a:t>
            </a:fld>
            <a:endParaRPr lang="es-UY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29.04.2024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-36512" y="1628800"/>
            <a:ext cx="8964488" cy="4680519"/>
          </a:xfrm>
        </p:spPr>
        <p:txBody>
          <a:bodyPr rtlCol="0">
            <a:normAutofit fontScale="925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«Применение </a:t>
            </a:r>
            <a:r>
              <a:rPr lang="ru-RU" sz="4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педагогических </a:t>
            </a: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технологий на уроках </a:t>
            </a:r>
            <a:r>
              <a:rPr lang="ru-RU" sz="4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как </a:t>
            </a: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средства повышения мотивации  к изучению биологии»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	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dirty="0">
              <a:solidFill>
                <a:srgbClr val="002060"/>
              </a:solidFill>
            </a:endParaRPr>
          </a:p>
          <a:p>
            <a:pPr marL="365760" indent="-283464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Сафина Валерия Викторовна,</a:t>
            </a:r>
          </a:p>
          <a:p>
            <a:pPr marL="365760" indent="-283464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биологии МАОУ «СОШ №1»</a:t>
            </a:r>
          </a:p>
        </p:txBody>
      </p:sp>
      <p:pic>
        <p:nvPicPr>
          <p:cNvPr id="2052" name="Picture 6" descr="D:\всякая всячина\ВСЁ О ШКОЛЕ\logo_МАО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10" y="116632"/>
            <a:ext cx="2076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72146" y="147917"/>
            <a:ext cx="46188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Предметные недели </a:t>
            </a:r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Мероприятие </a:t>
            </a:r>
            <a:r>
              <a:rPr lang="ru-RU" sz="27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начальной </a:t>
            </a:r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школы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фото\LWxbWOItImw3ZD2vATLGIpaFj3KYz6Tf56riLiOSEzqI-4ONJCw4YFNi8fbyMNQLFeb86h5ho_G7RTfl0ArndyX4.jpg">
            <a:extLst>
              <a:ext uri="{FF2B5EF4-FFF2-40B4-BE49-F238E27FC236}">
                <a16:creationId xmlns="" xmlns:a16="http://schemas.microsoft.com/office/drawing/2014/main" id="{178A9588-36BE-A286-2AA3-6212A0B0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95070">
            <a:off x="4091443" y="-27898"/>
            <a:ext cx="476402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USER\Desktop\фото\Zq025iHDKqzxM3Jt8gZNlWmRcGVISVD2n4OxLAoIuadnBaXqzw1MDk-2YF785NqUcgHaTyBuncUcRsVxYl_NYQLd.jpg">
            <a:extLst>
              <a:ext uri="{FF2B5EF4-FFF2-40B4-BE49-F238E27FC236}">
                <a16:creationId xmlns="" xmlns:a16="http://schemas.microsoft.com/office/drawing/2014/main" id="{4FB22398-2580-AE9A-A75E-C4669ADB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5426">
            <a:off x="-209774" y="1240486"/>
            <a:ext cx="2616734" cy="3488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F4FCC4F7-F7CC-9AD6-80DC-A0D005272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993" y="3590797"/>
            <a:ext cx="4155975" cy="3116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C:\Users\USER\Desktop\фото\-mMlRwNlw5mWPAtmWN2WskxL1-B6Fqd_kKhnPa59X_nwLtBAXd0sJ1-uwuljBiKmN33TAuH9TibGiv35IhW8fDwK.jpg">
            <a:extLst>
              <a:ext uri="{FF2B5EF4-FFF2-40B4-BE49-F238E27FC236}">
                <a16:creationId xmlns="" xmlns:a16="http://schemas.microsoft.com/office/drawing/2014/main" id="{D019768A-48C8-696E-0CBB-DCCFC3280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6799">
            <a:off x="2281827" y="1848396"/>
            <a:ext cx="3120951" cy="4161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-36512" y="1628800"/>
            <a:ext cx="8964488" cy="4680519"/>
          </a:xfrm>
        </p:spPr>
        <p:txBody>
          <a:bodyPr rtlCol="0">
            <a:normAutofit fontScale="925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«Применение </a:t>
            </a:r>
            <a:r>
              <a:rPr lang="ru-RU" sz="4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педагогических </a:t>
            </a: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технологий на уроках </a:t>
            </a:r>
            <a:r>
              <a:rPr lang="ru-RU" sz="4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как </a:t>
            </a:r>
            <a:r>
              <a:rPr lang="ru-RU" sz="46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средства повышения мотивации  к изучению биологии»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	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dirty="0">
              <a:solidFill>
                <a:srgbClr val="002060"/>
              </a:solidFill>
            </a:endParaRPr>
          </a:p>
          <a:p>
            <a:pPr marL="365760" indent="-283464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Сафина Валерия Викторовна,</a:t>
            </a:r>
          </a:p>
          <a:p>
            <a:pPr marL="365760" indent="-283464" algn="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биологии МАОУ «СОШ №1»</a:t>
            </a:r>
          </a:p>
        </p:txBody>
      </p:sp>
      <p:pic>
        <p:nvPicPr>
          <p:cNvPr id="2052" name="Picture 6" descr="D:\всякая всячина\ВСЁ О ШКОЛЕ\logo_МАО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10" y="116632"/>
            <a:ext cx="2076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1844824"/>
            <a:ext cx="3585868" cy="417646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/>
                <a:latin typeface="Monotype Corsiva" panose="03010101010201010101" pitchFamily="66" charset="0"/>
              </a:rPr>
              <a:t>«Чтобы быть хорошим преподавателем, нужно любить то, что преподаешь, и любить тех, кому преподаешь»</a:t>
            </a:r>
            <a:br>
              <a:rPr lang="ru-RU" sz="3600" dirty="0">
                <a:effectLst/>
                <a:latin typeface="Monotype Corsiva" panose="03010101010201010101" pitchFamily="66" charset="0"/>
              </a:rPr>
            </a:br>
            <a:r>
              <a:rPr lang="ru-RU" sz="3600" b="0" i="1" dirty="0">
                <a:effectLst/>
                <a:latin typeface="Monotype Corsiva" panose="03010101010201010101" pitchFamily="66" charset="0"/>
              </a:rPr>
              <a:t>Василий Ключевский </a:t>
            </a:r>
            <a:r>
              <a:rPr lang="ru-RU" sz="5400" i="1" dirty="0"/>
              <a:t/>
            </a:r>
            <a:br>
              <a:rPr lang="ru-RU" sz="5400" i="1" dirty="0"/>
            </a:br>
            <a:endParaRPr lang="ru-RU" sz="5400" i="1" dirty="0">
              <a:latin typeface="Monotype Corsiva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E281F3B-AEE3-3FCD-A64A-7ED0FA936BEA}"/>
              </a:ext>
            </a:extLst>
          </p:cNvPr>
          <p:cNvSpPr/>
          <p:nvPr/>
        </p:nvSpPr>
        <p:spPr>
          <a:xfrm>
            <a:off x="1593127" y="251937"/>
            <a:ext cx="69247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Кредо педагогической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6CCD00-1C06-BC3C-13A4-15F0E8458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041">
            <a:off x="340814" y="1501229"/>
            <a:ext cx="4112900" cy="3105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esktop\фото\1673428192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38600" y="3717032"/>
            <a:ext cx="3872221" cy="2903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826" y="97748"/>
            <a:ext cx="8877671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Информационно-коммуникационные технологии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фото\IMG_20170310_112620 - копия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78180"/>
            <a:ext cx="3651803" cy="2738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USER\Desktop\фото\P1000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268" y="1689379"/>
            <a:ext cx="3870902" cy="2903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75400" y="808924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Индивидуальная и групповая работа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="" xmlns:a16="http://schemas.microsoft.com/office/drawing/2014/main" id="{3EF74778-F9DB-BC96-74C5-0609B5EF4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5151" y="685756"/>
            <a:ext cx="354478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Моделирование </a:t>
            </a:r>
            <a:br>
              <a:rPr lang="ru-RU" sz="2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1DB41F6-EAC1-9580-5F4A-DB4E5AA68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332979">
            <a:off x="2915637" y="3921700"/>
            <a:ext cx="556343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8629DE-0E9F-9956-4B55-06FADCE0C9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103">
            <a:off x="4739684" y="396575"/>
            <a:ext cx="4335388" cy="3535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9DD4A30-EA3C-CFA8-EA17-5A20CFE4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225" y="3667098"/>
            <a:ext cx="4201775" cy="3151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5919624-89F7-C926-5C57-70B311DFC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AC7BBB-16CD-E6C6-86FA-1B212C886D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21443366">
            <a:off x="3185157" y="4352067"/>
            <a:ext cx="3170760" cy="2377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42DE102-94A9-FB9B-DB7C-6BEF15DC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305679"/>
            <a:ext cx="5074895" cy="2597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DA9B5E3-47A3-74F6-3201-72BFCABB2F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398377">
            <a:off x="2415784" y="1126037"/>
            <a:ext cx="2670493" cy="2002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0DE4164-A64A-5951-45EE-01CA5FF7C8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37" y="162679"/>
            <a:ext cx="4179297" cy="3134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B6F567-A3F0-7175-9BE6-284E64C346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88667" y="3464887"/>
            <a:ext cx="4007611" cy="266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B3FE568-47CF-2D62-4BBD-7B1548D478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2643"/>
          <a:stretch/>
        </p:blipFill>
        <p:spPr>
          <a:xfrm rot="20618030">
            <a:off x="294605" y="4248085"/>
            <a:ext cx="3091529" cy="21967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Заголовок 2">
            <a:extLst>
              <a:ext uri="{FF2B5EF4-FFF2-40B4-BE49-F238E27FC236}">
                <a16:creationId xmlns="" xmlns:a16="http://schemas.microsoft.com/office/drawing/2014/main" id="{2D2FA373-F0AF-16DA-3286-4C445113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6" y="-130223"/>
            <a:ext cx="8229600" cy="1143000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 моделей </a:t>
            </a:r>
            <a:br>
              <a:rPr lang="ru-RU" sz="2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то\22-2_GtHKWbJDgmrW5cQrhr1pbL_NWbMNNQ3d10Pxu2zXyUfvoTt6pdIpX87Tn1xj9gXYQcPmf75NabC1QgefIh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3394472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C:\Users\USER\Desktop\фото\6oF8PCc6Y-SwSvhVY0Qg8Rki_1HrwSUiYTYFQPd8hQ5frVgYb8srpr2PBnZ9auHKl4kEYbAP72V94PkvMsMD-2O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601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-1095887" y="-907941"/>
            <a:ext cx="63882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A15B02-B98C-3E68-5ED3-882EE8C7A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815354"/>
            <a:ext cx="3024088" cy="4042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01" y="-255191"/>
            <a:ext cx="6012160" cy="171420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Проектная и </a:t>
            </a:r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иследовательская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User\Desktop\ПРОЕКТ\jJa7auAD5_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6" y="1058257"/>
            <a:ext cx="3240360" cy="4318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03" y="1819723"/>
            <a:ext cx="342799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25611"/>
          <a:stretch>
            <a:fillRect/>
          </a:stretch>
        </p:blipFill>
        <p:spPr bwMode="auto">
          <a:xfrm>
            <a:off x="5921786" y="260648"/>
            <a:ext cx="2947154" cy="4525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0776" y="130192"/>
            <a:ext cx="3385632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ото\gnHSQLsrS6xdmWVwUbmjiK3qlrzvvHXXzQdo3Am-LI0h0j7MFK22tWWAkeXN7An0UBD0UoUA0CBejW_7ildCl2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178788"/>
            <a:ext cx="3394472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84253" y="-1723861"/>
            <a:ext cx="26642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              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</a:p>
        </p:txBody>
      </p:sp>
      <p:pic>
        <p:nvPicPr>
          <p:cNvPr id="4" name="Picture 3" descr="C:\Users\USER\Desktop\фото\UDcP-IHZiki8rcCWIbzz57PSOyjuFpoRDSLf25YA_9YBwlpqd9SK7kvI0WbFqRbw6EYXw8SyDSmc5OiLVBieSnsk.jpg">
            <a:extLst>
              <a:ext uri="{FF2B5EF4-FFF2-40B4-BE49-F238E27FC236}">
                <a16:creationId xmlns="" xmlns:a16="http://schemas.microsoft.com/office/drawing/2014/main" id="{057A8704-4B55-9B24-0E3C-31AB777F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89" y="200915"/>
            <a:ext cx="3104741" cy="415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\ABrjq_qnH8bnBmepImNioH9sNWBKuQuAoFxVzrzh5eijdAdgNrWvaQc4VxLl7D_djLxDL0bdJZALgMu9o_5T2GE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36556">
            <a:off x="-274987" y="977752"/>
            <a:ext cx="269979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366" y="-87888"/>
            <a:ext cx="5010145" cy="158417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Предметная неделя 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8839">
            <a:off x="2408349" y="946605"/>
            <a:ext cx="2700804" cy="360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USER\Desktop\фото\F6mU73fPqCQR0cvePj47_R6FeZFaiZE-8dQ_jTzIz2PEgiTXihVKLEmp6fN9tgb69D7hsL7yYMrNMffuCx3I7o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7422" flipH="1">
            <a:off x="5097604" y="272430"/>
            <a:ext cx="3276053" cy="325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148A2A08-0392-1F34-8CF2-911CE6DD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1938">
            <a:off x="6202562" y="2854689"/>
            <a:ext cx="2822349" cy="376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Desktop\фото\LWxbWOItImw3ZD2vATLGIpaFj3KYz6Tf56riLiOSEzqI-4ONJCw4YFNi8fbyMNQLFeb86h5ho_G7RTfl0ArndyX4.jpg">
            <a:extLst>
              <a:ext uri="{FF2B5EF4-FFF2-40B4-BE49-F238E27FC236}">
                <a16:creationId xmlns="" xmlns:a16="http://schemas.microsoft.com/office/drawing/2014/main" id="{B90CB67F-043D-A120-14F7-1BFF1E41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611" y="4110859"/>
            <a:ext cx="5875765" cy="417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70</Words>
  <Application>Microsoft Office PowerPoint</Application>
  <PresentationFormat>Экран (4:3)</PresentationFormat>
  <Paragraphs>38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Слайд 1</vt:lpstr>
      <vt:lpstr>«Чтобы быть хорошим преподавателем, нужно любить то, что преподаешь, и любить тех, кому преподаешь» Василий Ключевский  </vt:lpstr>
      <vt:lpstr>Информационно-коммуникационные технологии  </vt:lpstr>
      <vt:lpstr>Моделирование  </vt:lpstr>
      <vt:lpstr>Примеры моделей  </vt:lpstr>
      <vt:lpstr>Слайд 6</vt:lpstr>
      <vt:lpstr>Проектная и иследовательская  деятельность </vt:lpstr>
      <vt:lpstr>Слайд 8</vt:lpstr>
      <vt:lpstr>Предметная неделя  </vt:lpstr>
      <vt:lpstr> Предметные недели Мероприятие для начальной школы  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Дарья Шемякина</dc:creator>
  <cp:lastModifiedBy>USER</cp:lastModifiedBy>
  <cp:revision>50</cp:revision>
  <dcterms:created xsi:type="dcterms:W3CDTF">2023-01-13T20:46:04Z</dcterms:created>
  <dcterms:modified xsi:type="dcterms:W3CDTF">2024-04-29T14:12:33Z</dcterms:modified>
</cp:coreProperties>
</file>