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9F9238-3E5E-4CAC-AE3C-551BD7F13F22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285D99-9C1F-4D8D-83FB-4C2E85E31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Высоко, высоко над землей синева,</a:t>
            </a:r>
          </a:p>
          <a:p>
            <a:r>
              <a:rPr lang="ru-RU" sz="1400" dirty="0" smtClean="0"/>
              <a:t>Это мирное небо над Родиной,</a:t>
            </a:r>
          </a:p>
          <a:p>
            <a:r>
              <a:rPr lang="ru-RU" sz="1400" dirty="0" smtClean="0"/>
              <a:t>Но простые и строгие слышу слова:</a:t>
            </a:r>
          </a:p>
          <a:p>
            <a:r>
              <a:rPr lang="ru-RU" sz="1400" dirty="0" smtClean="0"/>
              <a:t>«Боевым награждается орденом»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Герои Отечества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Юнус-бек</a:t>
            </a:r>
            <a:r>
              <a:rPr lang="ru-RU" dirty="0" smtClean="0"/>
              <a:t> </a:t>
            </a:r>
            <a:r>
              <a:rPr lang="ru-RU" dirty="0" err="1" smtClean="0"/>
              <a:t>Баматгиреевич</a:t>
            </a:r>
            <a:r>
              <a:rPr lang="ru-RU" dirty="0" smtClean="0"/>
              <a:t> </a:t>
            </a:r>
            <a:r>
              <a:rPr lang="ru-RU" dirty="0" err="1" smtClean="0"/>
              <a:t>Евкуров</a:t>
            </a:r>
            <a:endParaRPr lang="ru-RU" dirty="0"/>
          </a:p>
        </p:txBody>
      </p:sp>
      <p:pic>
        <p:nvPicPr>
          <p:cNvPr id="4" name="Содержимое 3" descr="4b2008e8805907e76f7c0b0169ddd33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66293" y="1527175"/>
            <a:ext cx="6374902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Халит</a:t>
            </a:r>
            <a:r>
              <a:rPr lang="ru-RU" dirty="0" smtClean="0"/>
              <a:t> </a:t>
            </a:r>
            <a:r>
              <a:rPr lang="ru-RU" dirty="0" err="1" smtClean="0"/>
              <a:t>Дотиевич</a:t>
            </a:r>
            <a:r>
              <a:rPr lang="ru-RU" dirty="0" smtClean="0"/>
              <a:t> </a:t>
            </a:r>
            <a:r>
              <a:rPr lang="ru-RU" dirty="0" err="1" smtClean="0"/>
              <a:t>Цечоев</a:t>
            </a:r>
            <a:endParaRPr lang="ru-RU" dirty="0"/>
          </a:p>
        </p:txBody>
      </p:sp>
      <p:pic>
        <p:nvPicPr>
          <p:cNvPr id="4" name="Содержимое 3" descr="цечое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96444" y="1908175"/>
            <a:ext cx="2514600" cy="381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Умат-Гирей</a:t>
            </a:r>
            <a:r>
              <a:rPr lang="ru-RU" dirty="0" smtClean="0"/>
              <a:t> </a:t>
            </a:r>
            <a:r>
              <a:rPr lang="ru-RU" dirty="0" err="1" smtClean="0"/>
              <a:t>Артаганович</a:t>
            </a:r>
            <a:r>
              <a:rPr lang="ru-RU" dirty="0" smtClean="0"/>
              <a:t> </a:t>
            </a:r>
            <a:r>
              <a:rPr lang="ru-RU" dirty="0" err="1" smtClean="0"/>
              <a:t>Барханоев</a:t>
            </a:r>
            <a:endParaRPr lang="ru-RU" dirty="0"/>
          </a:p>
        </p:txBody>
      </p:sp>
      <p:pic>
        <p:nvPicPr>
          <p:cNvPr id="4" name="Содержимое 3" descr="umatgirey-barhano-say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17502" y="1527175"/>
            <a:ext cx="3872484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Ляля </a:t>
            </a:r>
            <a:r>
              <a:rPr lang="ru-RU" dirty="0" err="1" smtClean="0"/>
              <a:t>Батырбековна</a:t>
            </a:r>
            <a:r>
              <a:rPr lang="ru-RU" dirty="0" smtClean="0"/>
              <a:t> </a:t>
            </a:r>
            <a:r>
              <a:rPr lang="ru-RU" dirty="0" err="1" smtClean="0"/>
              <a:t>Ужахова</a:t>
            </a:r>
            <a:endParaRPr lang="ru-RU" dirty="0"/>
          </a:p>
        </p:txBody>
      </p:sp>
      <p:pic>
        <p:nvPicPr>
          <p:cNvPr id="4" name="Содержимое 3" descr="28727_orig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33425" y="1527175"/>
            <a:ext cx="3040638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Асият</a:t>
            </a:r>
            <a:r>
              <a:rPr lang="ru-RU" dirty="0" smtClean="0"/>
              <a:t> </a:t>
            </a:r>
            <a:r>
              <a:rPr lang="ru-RU" dirty="0" err="1" smtClean="0"/>
              <a:t>Идрисовна</a:t>
            </a:r>
            <a:r>
              <a:rPr lang="ru-RU" dirty="0" smtClean="0"/>
              <a:t> Тутаева</a:t>
            </a:r>
            <a:endParaRPr lang="ru-RU" dirty="0"/>
          </a:p>
        </p:txBody>
      </p:sp>
      <p:pic>
        <p:nvPicPr>
          <p:cNvPr id="4" name="Содержимое 3" descr="asiyatidrisovnatutae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13564" y="1883791"/>
            <a:ext cx="2880360" cy="38587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Тамара </a:t>
            </a:r>
            <a:r>
              <a:rPr lang="ru-RU" dirty="0" err="1" smtClean="0"/>
              <a:t>Измайловна</a:t>
            </a:r>
            <a:r>
              <a:rPr lang="ru-RU" dirty="0" smtClean="0"/>
              <a:t> </a:t>
            </a:r>
            <a:r>
              <a:rPr lang="ru-RU" dirty="0" err="1" smtClean="0"/>
              <a:t>Албогачиева</a:t>
            </a:r>
            <a:endParaRPr lang="ru-RU" dirty="0"/>
          </a:p>
        </p:txBody>
      </p:sp>
      <p:pic>
        <p:nvPicPr>
          <p:cNvPr id="4" name="Содержимое 3" descr="5_18839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663952" cy="395953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Ахмет</a:t>
            </a:r>
            <a:r>
              <a:rPr lang="ru-RU" dirty="0" smtClean="0"/>
              <a:t> </a:t>
            </a:r>
            <a:r>
              <a:rPr lang="ru-RU" dirty="0" err="1" smtClean="0"/>
              <a:t>Татарханович</a:t>
            </a:r>
            <a:r>
              <a:rPr lang="ru-RU" dirty="0" smtClean="0"/>
              <a:t> </a:t>
            </a:r>
            <a:r>
              <a:rPr lang="ru-RU" dirty="0" err="1" smtClean="0"/>
              <a:t>Мальсагов</a:t>
            </a:r>
            <a:endParaRPr lang="ru-RU" dirty="0"/>
          </a:p>
        </p:txBody>
      </p:sp>
      <p:pic>
        <p:nvPicPr>
          <p:cNvPr id="4" name="Содержимое 3" descr="ahmettatarhanovichmalsag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9" y="1500122"/>
            <a:ext cx="3448758" cy="46651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Сулумбек</a:t>
            </a:r>
            <a:r>
              <a:rPr lang="ru-RU" dirty="0" smtClean="0"/>
              <a:t> </a:t>
            </a:r>
            <a:r>
              <a:rPr lang="ru-RU" dirty="0" err="1" smtClean="0"/>
              <a:t>Сусаркулович</a:t>
            </a:r>
            <a:r>
              <a:rPr lang="ru-RU" dirty="0" smtClean="0"/>
              <a:t> </a:t>
            </a:r>
            <a:r>
              <a:rPr lang="ru-RU" dirty="0" err="1" smtClean="0"/>
              <a:t>Осканов</a:t>
            </a:r>
            <a:endParaRPr lang="ru-RU" dirty="0"/>
          </a:p>
        </p:txBody>
      </p:sp>
      <p:pic>
        <p:nvPicPr>
          <p:cNvPr id="4" name="Содержимое 3" descr="oskan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7494" y="1527175"/>
            <a:ext cx="60325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Руслан </a:t>
            </a:r>
            <a:r>
              <a:rPr lang="ru-RU" dirty="0" err="1" smtClean="0"/>
              <a:t>Султанович</a:t>
            </a:r>
            <a:r>
              <a:rPr lang="ru-RU" dirty="0" smtClean="0"/>
              <a:t> Аушев</a:t>
            </a:r>
            <a:endParaRPr lang="ru-RU" dirty="0"/>
          </a:p>
        </p:txBody>
      </p:sp>
      <p:pic>
        <p:nvPicPr>
          <p:cNvPr id="4" name="Содержимое 3" descr="1528265175_9_0191fef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6457" y="1527175"/>
            <a:ext cx="6854573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286</TotalTime>
  <Words>54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Герои Отечества</vt:lpstr>
      <vt:lpstr>Халит Дотиевич Цечоев</vt:lpstr>
      <vt:lpstr>Умат-Гирей Артаганович Барханоев</vt:lpstr>
      <vt:lpstr>Ляля Батырбековна Ужахова</vt:lpstr>
      <vt:lpstr>Асият Идрисовна Тутаева</vt:lpstr>
      <vt:lpstr>Тамара Измайловна Албогачиева</vt:lpstr>
      <vt:lpstr>Ахмет Татарханович Мальсагов</vt:lpstr>
      <vt:lpstr>Сулумбек Сусаркулович Осканов</vt:lpstr>
      <vt:lpstr>Руслан Султанович Аушев</vt:lpstr>
      <vt:lpstr>Юнус-бек Баматгиреевич Евкуров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Отечества</dc:title>
  <dc:creator>Лейла</dc:creator>
  <cp:lastModifiedBy>Лейла</cp:lastModifiedBy>
  <cp:revision>30</cp:revision>
  <dcterms:created xsi:type="dcterms:W3CDTF">2022-10-06T20:43:14Z</dcterms:created>
  <dcterms:modified xsi:type="dcterms:W3CDTF">2022-10-07T09:30:51Z</dcterms:modified>
</cp:coreProperties>
</file>