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65" r:id="rId3"/>
    <p:sldId id="266" r:id="rId4"/>
    <p:sldId id="267" r:id="rId5"/>
    <p:sldId id="277" r:id="rId6"/>
    <p:sldId id="278" r:id="rId7"/>
    <p:sldId id="275" r:id="rId8"/>
    <p:sldId id="276" r:id="rId9"/>
    <p:sldId id="268" r:id="rId10"/>
    <p:sldId id="269" r:id="rId11"/>
    <p:sldId id="270" r:id="rId12"/>
    <p:sldId id="271" r:id="rId13"/>
    <p:sldId id="262" r:id="rId14"/>
    <p:sldId id="263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1AE91-D18A-4346-B4E7-3CF93005359F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8C7F9-3EFB-4FC1-B55A-D4A777D07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4469D-CBD6-4514-BEA8-29562C58ECF7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3E5C6F-81E4-44C8-A8D2-FC50C230966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74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469D-CBD6-4514-BEA8-29562C58ECF7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5C6F-81E4-44C8-A8D2-FC50C2309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6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469D-CBD6-4514-BEA8-29562C58ECF7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5C6F-81E4-44C8-A8D2-FC50C2309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78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469D-CBD6-4514-BEA8-29562C58ECF7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5C6F-81E4-44C8-A8D2-FC50C2309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27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469D-CBD6-4514-BEA8-29562C58ECF7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5C6F-81E4-44C8-A8D2-FC50C230966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161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469D-CBD6-4514-BEA8-29562C58ECF7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5C6F-81E4-44C8-A8D2-FC50C2309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00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469D-CBD6-4514-BEA8-29562C58ECF7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5C6F-81E4-44C8-A8D2-FC50C2309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007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469D-CBD6-4514-BEA8-29562C58ECF7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5C6F-81E4-44C8-A8D2-FC50C2309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21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469D-CBD6-4514-BEA8-29562C58ECF7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5C6F-81E4-44C8-A8D2-FC50C2309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90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469D-CBD6-4514-BEA8-29562C58ECF7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5C6F-81E4-44C8-A8D2-FC50C2309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59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469D-CBD6-4514-BEA8-29562C58ECF7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5C6F-81E4-44C8-A8D2-FC50C2309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85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F34469D-CBD6-4514-BEA8-29562C58ECF7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03E5C6F-81E4-44C8-A8D2-FC50C2309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41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xn----7sbcgncrekc6ag4bfexj3m.xn--p1ai/assets/components/phpthumbof/cache/2.c1807b94e370f6f74f65e8cffb647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61" y="3501008"/>
            <a:ext cx="8477211" cy="302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696" y="1"/>
            <a:ext cx="7558608" cy="692696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 ДОУ ЦРР детский сад №24</a:t>
            </a:r>
            <a:endParaRPr lang="ru-RU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992888" cy="266429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Исследовательский проект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«Казачата»</a:t>
            </a:r>
            <a:endParaRPr lang="ru-RU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1628800"/>
            <a:ext cx="34164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Автор проекта: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музыкальный руководитель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Чалкова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М.А.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0212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27" y="404664"/>
            <a:ext cx="8496944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Создание предметно-пространственной среды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193" name="Picture 1" descr="C:\Users\USER\Desktop\дс24\Имидж детского сада 24\Бренд дс 24 Казачата 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370528" cy="5400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04248" y="5013176"/>
            <a:ext cx="1728192" cy="14401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332656"/>
            <a:ext cx="740664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Традиционные праздники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E:\фото нужное\IMG_7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456385" cy="259228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04248" y="4653136"/>
            <a:ext cx="1457656" cy="1442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69" name="Picture 1" descr="C:\Users\USER\Desktop\20230822_105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825114" cy="2808312"/>
          </a:xfrm>
          <a:prstGeom prst="rect">
            <a:avLst/>
          </a:prstGeom>
          <a:noFill/>
        </p:spPr>
      </p:pic>
      <p:pic>
        <p:nvPicPr>
          <p:cNvPr id="7170" name="Picture 2" descr="C:\Users\USER\Desktop\добрых А.В\20230822_101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492896"/>
            <a:ext cx="3024336" cy="403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Казачьи игры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C:\Users\User\Desktop\1368516079_023274_88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89016"/>
            <a:ext cx="3960440" cy="26760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2696" y="3429000"/>
            <a:ext cx="4093760" cy="273630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76808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Детский фольклорный казачий ансамбль «Казачата»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7" name="Picture 3" descr="E:\фото казачат и дипломов\IMG_20230123_095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фото казачат и дипломов\IMG-8aca27b8898be0dcb5698e32367addd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3995936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E:\фото казачат и дипломов\IMG-cd9236fefbd7003d265549f88a53187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55063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Ансамбль «Казачата» победитель городских и областных конкурсов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:\фото казачат и дипломов\IMG_20230505_135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436778"/>
            <a:ext cx="1872208" cy="2496277"/>
          </a:xfrm>
          <a:prstGeom prst="rect">
            <a:avLst/>
          </a:prstGeom>
          <a:noFill/>
        </p:spPr>
      </p:pic>
      <p:pic>
        <p:nvPicPr>
          <p:cNvPr id="2051" name="Picture 3" descr="E:\фото казачат и дипломов\IMG_20230524_100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1890210" cy="2520280"/>
          </a:xfrm>
          <a:prstGeom prst="rect">
            <a:avLst/>
          </a:prstGeom>
          <a:noFill/>
        </p:spPr>
      </p:pic>
      <p:pic>
        <p:nvPicPr>
          <p:cNvPr id="2052" name="Picture 4" descr="E:\фото казачат и дипломов\IMG-725fad1dfe8065fb12286021b2d50a0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12776"/>
            <a:ext cx="1817816" cy="2592288"/>
          </a:xfrm>
          <a:prstGeom prst="rect">
            <a:avLst/>
          </a:prstGeom>
          <a:noFill/>
        </p:spPr>
      </p:pic>
      <p:pic>
        <p:nvPicPr>
          <p:cNvPr id="2053" name="Picture 5" descr="E:\фото казачат и дипломов\IMG-6840ecb9d8f20f5e46a84fa9393706b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382113"/>
            <a:ext cx="1769886" cy="2523559"/>
          </a:xfrm>
          <a:prstGeom prst="rect">
            <a:avLst/>
          </a:prstGeom>
          <a:noFill/>
        </p:spPr>
      </p:pic>
      <p:pic>
        <p:nvPicPr>
          <p:cNvPr id="2054" name="Picture 6" descr="E:\фото казачат и дипломов\Без названия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077072"/>
            <a:ext cx="1656184" cy="2341755"/>
          </a:xfrm>
          <a:prstGeom prst="rect">
            <a:avLst/>
          </a:prstGeom>
          <a:noFill/>
        </p:spPr>
      </p:pic>
      <p:pic>
        <p:nvPicPr>
          <p:cNvPr id="2055" name="Picture 7" descr="E:\фото казачат и дипломов\IMG_20230510_0830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077072"/>
            <a:ext cx="1872208" cy="2496277"/>
          </a:xfrm>
          <a:prstGeom prst="rect">
            <a:avLst/>
          </a:prstGeom>
          <a:noFill/>
        </p:spPr>
      </p:pic>
      <p:pic>
        <p:nvPicPr>
          <p:cNvPr id="2056" name="Picture 8" descr="E:\фото казачат и дипломов\9397-394116-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4178945"/>
            <a:ext cx="1656184" cy="234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923928" y="620688"/>
            <a:ext cx="266429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4" descr="https://xn--23-kmc.xn--80aafey1amqq.xn--d1acj3b/images/events/cover/cef36d01403c1d0aa034b776a5d4a39f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00" y="1575107"/>
            <a:ext cx="3772322" cy="2511320"/>
          </a:xfrm>
          <a:prstGeom prst="rect">
            <a:avLst/>
          </a:prstGeom>
          <a:noFill/>
        </p:spPr>
      </p:pic>
      <p:pic>
        <p:nvPicPr>
          <p:cNvPr id="5" name="Picture 6" descr="https://cdn.culture.ru/images/a163d5a3-ddb2-5282-bb9f-806652028c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507484" cy="2637628"/>
          </a:xfrm>
          <a:prstGeom prst="rect">
            <a:avLst/>
          </a:prstGeom>
          <a:noFill/>
        </p:spPr>
      </p:pic>
      <p:pic>
        <p:nvPicPr>
          <p:cNvPr id="2049" name="Picture 1" descr="C:\Users\USER\Desktop\20230822_110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185482"/>
            <a:ext cx="3888432" cy="3287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04256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Спасибо </a:t>
            </a:r>
            <a:b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за внимание!</a:t>
            </a:r>
            <a:endParaRPr lang="ru-RU" sz="4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https://xn----7sbcgncrekc6ag4bfexj3m.xn--p1ai/assets/components/phpthumbof/cache/2.c1807b94e370f6f74f65e8cffb647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8399519" cy="288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539552" y="409013"/>
            <a:ext cx="842493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Актуальность: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Понимание Родины у дошкольников связанно с конкретными представлениями о том, что близко и дорого – родственники, дом, город, родные места.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</a:t>
            </a:r>
            <a:r>
              <a:rPr lang="ru-RU" sz="24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ктуальность нашего проекта стремление расширить познания</a:t>
            </a:r>
            <a:r>
              <a:rPr lang="ru-RU" sz="2400" b="0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дошкольников об истории казачества, культуре, быте, его обычаях и традициях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через казачий фольклор.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2149" y="5013176"/>
            <a:ext cx="121499" cy="1368152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avatars.mds.yandex.net/i?id=980dd463099aa81d4aa9f82eda8f39ae57d6288e-983714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8208912" cy="272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4969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  <a:p>
            <a:pPr algn="ctr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Приобщение детей к уникальной культуре казачьего народа через знакомство с народными обрядами, играми и традициями, праздниками. </a:t>
            </a:r>
            <a:endParaRPr lang="ru-RU" sz="14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3" name="Овал 2"/>
          <p:cNvSpPr/>
          <p:nvPr/>
        </p:nvSpPr>
        <p:spPr>
          <a:xfrm>
            <a:off x="3563888" y="2924944"/>
            <a:ext cx="201622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7904" y="32849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Задачи: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060848"/>
            <a:ext cx="302433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4509120"/>
            <a:ext cx="648072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уважительного  отношения к культурным особенностям своей страны, толерантного отношения  к сверстникам, родителям и другим взрослым, людям других национальностей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8144" y="2060848"/>
            <a:ext cx="288032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духовно-нравственных качеств, творческого потенциала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060848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нравстенно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патриотических чувств, формирование стремления  к здоровому образу жизни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USER\Desktop\20230822_101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815175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291" name="Picture 3" descr="C:\Users\USER\Desktop\IMG-371cb26bc7af8cd3fddf5d0225f2dca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164070" cy="2451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290" name="Picture 2" descr="C:\Users\USER\Desktop\IMG-4b6138de77fcaf062ba307f39b63736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825044"/>
            <a:ext cx="3528392" cy="26462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2360" y="908720"/>
            <a:ext cx="288032" cy="720080"/>
          </a:xfrm>
        </p:spPr>
        <p:txBody>
          <a:bodyPr>
            <a:normAutofit/>
          </a:bodyPr>
          <a:lstStyle/>
          <a:p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28384" y="5949280"/>
            <a:ext cx="576064" cy="218728"/>
          </a:xfrm>
        </p:spPr>
        <p:txBody>
          <a:bodyPr>
            <a:normAutofit fontScale="47500" lnSpcReduction="20000"/>
          </a:bodyPr>
          <a:lstStyle/>
          <a:p>
            <a:pPr lvl="8">
              <a:buNone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339752" y="476672"/>
            <a:ext cx="381642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работы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157192"/>
            <a:ext cx="10081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48264" y="3645024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920" y="5733256"/>
            <a:ext cx="2304256" cy="86409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Встречи с казаками г.Ишима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C:\Users\USER\Desktop\20230822_101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960440" cy="28709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731" name="Picture 11" descr="C:\Users\USER\Desktop\20230822_110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82" y="1268760"/>
            <a:ext cx="3675594" cy="24147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476672"/>
            <a:ext cx="25922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Досуги, развлечения, праздники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3861048"/>
            <a:ext cx="38884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Музыкальные и театрализованные представления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128" y="404664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 концертах и конкурсах  разного уровня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28" name="Picture 8" descr="C:\Users\USER\Desktop\IMG-bbf06c5f32a2c5bfcbc6c8df172de00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53136"/>
            <a:ext cx="3646712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730" name="Picture 10" descr="C:\Users\USER\Desktop\20230822_110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93096"/>
            <a:ext cx="2952328" cy="21636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5301208"/>
            <a:ext cx="28803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63888" y="5805264"/>
            <a:ext cx="46085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Выставки детского творчества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980728"/>
            <a:ext cx="30243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Экскурсии в  виртуальный краеведческий музей</a:t>
            </a:r>
          </a:p>
        </p:txBody>
      </p:sp>
      <p:pic>
        <p:nvPicPr>
          <p:cNvPr id="5" name="Picture 8" descr="https://papikpro.com/uploads/posts/2022-12/1670371349_papikpro-com-p-kak-poshagovo-sdelat-podelki-na-kazachyu-t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8960"/>
            <a:ext cx="4034701" cy="2580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" name="Picture 10" descr="https://papikpro.com/uploads/posts/2022-12/1670371350_papikpro-com-p-kak-poshagovo-sdelat-podelki-na-kazachyu-t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3748040" cy="26142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9698" name="Picture 2" descr="https://cdn.culture.ru/images/95ae0811-ddfb-5a81-9a19-d85e279c65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564396" cy="2376264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308304" y="2850140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91680" y="332656"/>
            <a:ext cx="489654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Ожидаемый результат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USER\Desktop\IMG-08afba8a66d20826e57ac8fec6e59b8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3168352" cy="4101998"/>
          </a:xfrm>
          <a:prstGeom prst="rect">
            <a:avLst/>
          </a:prstGeom>
          <a:noFill/>
        </p:spPr>
      </p:pic>
      <p:pic>
        <p:nvPicPr>
          <p:cNvPr id="11267" name="Picture 3" descr="C:\Users\USER\Desktop\добрых А.В\20230822_101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1988841"/>
            <a:ext cx="3168353" cy="3960440"/>
          </a:xfrm>
          <a:prstGeom prst="rect">
            <a:avLst/>
          </a:prstGeom>
          <a:noFill/>
        </p:spPr>
      </p:pic>
      <p:pic>
        <p:nvPicPr>
          <p:cNvPr id="11268" name="Picture 4" descr="C:\Users\USER\Desktop\20230822_105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25" y="431800"/>
            <a:ext cx="8277225" cy="6076950"/>
          </a:xfrm>
          <a:prstGeom prst="rect">
            <a:avLst/>
          </a:prstGeom>
          <a:noFill/>
        </p:spPr>
      </p:pic>
      <p:pic>
        <p:nvPicPr>
          <p:cNvPr id="11269" name="Picture 5" descr="C:\Users\USER\Desktop\20230822_110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3" y="980728"/>
            <a:ext cx="7992889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87624" y="2938966"/>
            <a:ext cx="6624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23728" y="476672"/>
            <a:ext cx="48965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значимость проекта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avatars.mds.yandex.net/i?id=980dd463099aa81d4aa9f82eda8f39ae57d6288e-983714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835947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1412776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Практическая значимость работы состоит в возможности использования материалов и продуктов деятельности другими педагогами для знакомства детей с культурой и традициями казаков. Раскрытие творческого потенциала детей.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Детям пригодятся полученные знания в дальнейшей школьной жизни, может кто-то дальше продолжит заниматься казачьей культурой в городских кружках и секциях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810" y="344448"/>
            <a:ext cx="8254149" cy="10683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Знакомство с жизнью и бытом казаков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3554" name="Picture 2" descr="C:\Users\User\Desktop\казачий курень внут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226771" cy="24200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3555" name="Picture 3" descr="C:\Users\User\Desktop\фото казачат и дипломов\68415337.gk1zasg0k5.W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21088"/>
            <a:ext cx="3358004" cy="22369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" name="Picture 8" descr="https://papikpro.com/uploads/posts/2022-12/1670371349_papikpro-com-p-kak-poshagovo-sdelat-podelki-na-kazachyu-t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4034701" cy="2580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387</TotalTime>
  <Words>208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Базис</vt:lpstr>
      <vt:lpstr>МА ДОУ ЦРР детский сад №24</vt:lpstr>
      <vt:lpstr>Актуальность:  Понимание Родины у дошкольников связанно с конкретными представлениями о том, что близко и дорого – родственники, дом, город, родные места.    Актуальность нашего проекта стремление расширить познания дошкольников об истории казачества, культуре, быте, его обычаях и традициях, через казачий фольклор. </vt:lpstr>
      <vt:lpstr>Слайд 3</vt:lpstr>
      <vt:lpstr>Слайд 4</vt:lpstr>
      <vt:lpstr>Слайд 5</vt:lpstr>
      <vt:lpstr>Слайд 6</vt:lpstr>
      <vt:lpstr>Слайд 7</vt:lpstr>
      <vt:lpstr>Слайд 8</vt:lpstr>
      <vt:lpstr>Знакомство с жизнью и бытом казаков</vt:lpstr>
      <vt:lpstr>Создание предметно-пространственной среды</vt:lpstr>
      <vt:lpstr>Традиционные праздники</vt:lpstr>
      <vt:lpstr>Казачьи игры</vt:lpstr>
      <vt:lpstr>Детский фольклорный казачий ансамбль «Казачата»</vt:lpstr>
      <vt:lpstr>Ансамбль «Казачата» победитель городских и областных конкурсов</vt:lpstr>
      <vt:lpstr>    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2023-08-16T03:15:32Z</dcterms:created>
  <dcterms:modified xsi:type="dcterms:W3CDTF">2024-03-24T16:12:02Z</dcterms:modified>
</cp:coreProperties>
</file>