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7"/>
  </p:notesMasterIdLst>
  <p:sldIdLst>
    <p:sldId id="257" r:id="rId2"/>
    <p:sldId id="264" r:id="rId3"/>
    <p:sldId id="266" r:id="rId4"/>
    <p:sldId id="268" r:id="rId5"/>
    <p:sldId id="26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C5324-A24D-4644-A38F-734654E53EF2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832D5-E406-4A08-9C4C-DF16E6ABC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843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>
            <a:extLst>
              <a:ext uri="{FF2B5EF4-FFF2-40B4-BE49-F238E27FC236}">
                <a16:creationId xmlns:a16="http://schemas.microsoft.com/office/drawing/2014/main" id="{81718FDE-2964-444D-A364-4AA5A98FD4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>
            <a:extLst>
              <a:ext uri="{FF2B5EF4-FFF2-40B4-BE49-F238E27FC236}">
                <a16:creationId xmlns:a16="http://schemas.microsoft.com/office/drawing/2014/main" id="{18892BBB-C09C-4B15-9EEF-46950E5ED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Номер слайда 3">
            <a:extLst>
              <a:ext uri="{FF2B5EF4-FFF2-40B4-BE49-F238E27FC236}">
                <a16:creationId xmlns:a16="http://schemas.microsoft.com/office/drawing/2014/main" id="{CAAD46BF-7CDE-442D-980C-487BFA21BA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3D51092-4BF9-44FF-89C2-F606DA9AB736}" type="slidenum">
              <a:rPr lang="en-US" altLang="ru-RU"/>
              <a:pPr eaLnBrk="1" hangingPunct="1"/>
              <a:t>2</a:t>
            </a:fld>
            <a:endParaRPr lang="en-US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665E-1209-402F-98A9-D38F3E62E7F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9118-5A32-48D2-B5DD-C648D9F89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74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665E-1209-402F-98A9-D38F3E62E7F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9118-5A32-48D2-B5DD-C648D9F89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934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665E-1209-402F-98A9-D38F3E62E7F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9118-5A32-48D2-B5DD-C648D9F89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613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665E-1209-402F-98A9-D38F3E62E7F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9118-5A32-48D2-B5DD-C648D9F8975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798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665E-1209-402F-98A9-D38F3E62E7F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9118-5A32-48D2-B5DD-C648D9F89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628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665E-1209-402F-98A9-D38F3E62E7F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9118-5A32-48D2-B5DD-C648D9F89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927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665E-1209-402F-98A9-D38F3E62E7F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9118-5A32-48D2-B5DD-C648D9F89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950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665E-1209-402F-98A9-D38F3E62E7F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9118-5A32-48D2-B5DD-C648D9F89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517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665E-1209-402F-98A9-D38F3E62E7F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9118-5A32-48D2-B5DD-C648D9F89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496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937D9D-4AEE-462A-9CB6-67BC929AB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77FFD7-54EC-46EB-9ECC-4BC494E38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4E75CD-91B5-43A3-A007-BC3D7BE83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665E-1209-402F-98A9-D38F3E62E7F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1E92B1-4B92-449C-AD53-203C37A77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28A0D1-CB84-4F02-B2BF-F6C665B7F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9118-5A32-48D2-B5DD-C648D9F89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70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665E-1209-402F-98A9-D38F3E62E7F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9118-5A32-48D2-B5DD-C648D9F89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787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665E-1209-402F-98A9-D38F3E62E7F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9118-5A32-48D2-B5DD-C648D9F89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0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665E-1209-402F-98A9-D38F3E62E7F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9118-5A32-48D2-B5DD-C648D9F89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26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665E-1209-402F-98A9-D38F3E62E7F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9118-5A32-48D2-B5DD-C648D9F89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16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665E-1209-402F-98A9-D38F3E62E7F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9118-5A32-48D2-B5DD-C648D9F89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3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665E-1209-402F-98A9-D38F3E62E7F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9118-5A32-48D2-B5DD-C648D9F89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29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665E-1209-402F-98A9-D38F3E62E7F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9118-5A32-48D2-B5DD-C648D9F89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978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A665E-1209-402F-98A9-D38F3E62E7F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39118-5A32-48D2-B5DD-C648D9F89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939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6BA665E-1209-402F-98A9-D38F3E62E7F5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7539118-5A32-48D2-B5DD-C648D9F89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84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7D76B4D2-BE1C-4294-966A-77611E8EB56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08773" y="1072580"/>
            <a:ext cx="7342187" cy="2989756"/>
          </a:xfrm>
        </p:spPr>
        <p:txBody>
          <a:bodyPr>
            <a:normAutofit fontScale="40000" lnSpcReduction="20000"/>
          </a:bodyPr>
          <a:lstStyle/>
          <a:p>
            <a:pPr algn="ctr" eaLnBrk="1" hangingPunct="1"/>
            <a:endParaRPr lang="ru-RU" altLang="ru-RU" sz="4000" b="1" dirty="0"/>
          </a:p>
          <a:p>
            <a:pPr algn="ctr" eaLnBrk="1" hangingPunct="1"/>
            <a:r>
              <a:rPr lang="ru-RU" altLang="ru-RU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</a:t>
            </a:r>
          </a:p>
          <a:p>
            <a:pPr algn="ctr" eaLnBrk="1" hangingPunct="1"/>
            <a:r>
              <a:rPr lang="ru-RU" altLang="ru-RU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</a:p>
          <a:p>
            <a:pPr algn="ctr" eaLnBrk="1" hangingPunct="1"/>
            <a:r>
              <a:rPr lang="ru-RU" altLang="ru-RU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коллекционным материалом</a:t>
            </a:r>
          </a:p>
          <a:p>
            <a:pPr algn="ctr" eaLnBrk="1" hangingPunct="1"/>
            <a:r>
              <a:rPr lang="ru-RU" altLang="ru-RU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(пуговицы)  </a:t>
            </a:r>
          </a:p>
          <a:p>
            <a:pPr algn="ctr" eaLnBrk="1" hangingPunct="1"/>
            <a:r>
              <a:rPr lang="ru-RU" altLang="ru-RU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altLang="ru-RU" sz="2000" b="1" dirty="0"/>
              <a:t> </a:t>
            </a:r>
          </a:p>
          <a:p>
            <a:pPr algn="ctr" eaLnBrk="1" hangingPunct="1"/>
            <a:endParaRPr lang="ru-RU" altLang="ru-RU" sz="2000" b="1" dirty="0"/>
          </a:p>
          <a:p>
            <a:pPr algn="ctr" eaLnBrk="1" hangingPunct="1"/>
            <a:r>
              <a:rPr lang="ru-RU" alt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</a:t>
            </a:r>
            <a:endParaRPr lang="ru-RU" altLang="ru-RU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6A1609-2A45-4233-B39D-CDC8DE18D979}"/>
              </a:ext>
            </a:extLst>
          </p:cNvPr>
          <p:cNvSpPr txBox="1"/>
          <p:nvPr/>
        </p:nvSpPr>
        <p:spPr>
          <a:xfrm>
            <a:off x="5640050" y="3631449"/>
            <a:ext cx="60935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/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 Е.Е. </a:t>
            </a:r>
            <a:r>
              <a:rPr lang="ru-RU" alt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Варанкина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МБДОУ «Детский сад № 7»</a:t>
            </a:r>
          </a:p>
          <a:p>
            <a:pPr algn="r" eaLnBrk="1" hangingPunct="1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г. Иваново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81E389AF-8E93-42CF-A003-2212DF662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«Подбери дереву листья»</a:t>
            </a:r>
            <a:b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пуговиц определенного цвета необходимо подобрать дереву листики (в зависимости от времени года)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1" name="Содержимое 3" descr="http://www.maam.ru/upload/blogs/66d10866e010578b76b2ea68d9f64c35.jpg.jpg">
            <a:extLst>
              <a:ext uri="{FF2B5EF4-FFF2-40B4-BE49-F238E27FC236}">
                <a16:creationId xmlns:a16="http://schemas.microsoft.com/office/drawing/2014/main" id="{E274FD00-A2EB-4033-9363-39C29A3566B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4546" y="1713520"/>
            <a:ext cx="3751263" cy="4525963"/>
          </a:xfrm>
        </p:spPr>
      </p:pic>
      <p:pic>
        <p:nvPicPr>
          <p:cNvPr id="12292" name="Рисунок 4" descr="http://www.maam.ru/upload/blogs/fa874fbd2a010d254bd6dfa86bb9503b.jpg.jpg">
            <a:extLst>
              <a:ext uri="{FF2B5EF4-FFF2-40B4-BE49-F238E27FC236}">
                <a16:creationId xmlns:a16="http://schemas.microsoft.com/office/drawing/2014/main" id="{1EE97B53-6E92-45A3-8304-AC5A92D93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13520"/>
            <a:ext cx="4129087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44EDEA6E-06C9-4641-B2A0-56F892966E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9613" y="349250"/>
            <a:ext cx="7948612" cy="1828800"/>
          </a:xfrm>
        </p:spPr>
        <p:txBody>
          <a:bodyPr>
            <a:normAutofit/>
          </a:bodyPr>
          <a:lstStyle/>
          <a:p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«Дорожки»</a:t>
            </a:r>
            <a:b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Детям предложили проводить до дома животных по лабиринтам. Оказывается, зажимая пуговичку пальчиком, это делать гораздо интереснее и сложнее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Рисунок 3" descr="http://www.maam.ru/upload/blogs/3ea11c5f2892a983ce5f1f4df8a488f9.jpg.jpg">
            <a:extLst>
              <a:ext uri="{FF2B5EF4-FFF2-40B4-BE49-F238E27FC236}">
                <a16:creationId xmlns:a16="http://schemas.microsoft.com/office/drawing/2014/main" id="{0CF92DA0-3E46-4335-A3D5-F99A9437C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1" t="28831"/>
          <a:stretch/>
        </p:blipFill>
        <p:spPr bwMode="auto">
          <a:xfrm>
            <a:off x="8686175" y="2304737"/>
            <a:ext cx="2484100" cy="305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8777AD-9452-44D2-8320-4F06587B1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519" y="2304737"/>
            <a:ext cx="4683593" cy="35126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id="{1A0256CD-FBAE-4258-9391-CAE67D8DC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4" y="341314"/>
            <a:ext cx="8226425" cy="2293937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«Пуговичные узоры»</a:t>
            </a:r>
            <a:b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начала предложим  детям немного пофантазировать и выложить на  тарелочках различные узоры, не используя каких-либо шаблонов. Пуговицы интересны тем, что имеют разную форму, размер, фактуру.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Вот, что получилось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Рисунок 4" descr="Игры с пуговицами">
            <a:extLst>
              <a:ext uri="{FF2B5EF4-FFF2-40B4-BE49-F238E27FC236}">
                <a16:creationId xmlns:a16="http://schemas.microsoft.com/office/drawing/2014/main" id="{3AC3E2BF-0FC3-4F05-BEC2-4E8256A90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104" y="2393903"/>
            <a:ext cx="2877508" cy="301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B2D92E-7023-4A62-8B75-FD0A618B15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9" r="26967"/>
          <a:stretch/>
        </p:blipFill>
        <p:spPr>
          <a:xfrm>
            <a:off x="1290388" y="2319289"/>
            <a:ext cx="2112379" cy="29157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D44676-1577-4D5F-9DCB-F85F0B1CAB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270" y="2702224"/>
            <a:ext cx="3965237" cy="24658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>
            <a:extLst>
              <a:ext uri="{FF2B5EF4-FFF2-40B4-BE49-F238E27FC236}">
                <a16:creationId xmlns:a16="http://schemas.microsoft.com/office/drawing/2014/main" id="{8FA46E26-6F60-4148-8051-89C94CEBE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altLang="ru-RU" sz="3200" dirty="0"/>
              <a:t>                 </a:t>
            </a:r>
          </a:p>
          <a:p>
            <a:pPr>
              <a:buFontTx/>
              <a:buNone/>
            </a:pPr>
            <a:endParaRPr lang="ru-RU" altLang="ru-RU" sz="3200" dirty="0"/>
          </a:p>
          <a:p>
            <a:pPr>
              <a:buFontTx/>
              <a:buNone/>
            </a:pPr>
            <a:r>
              <a:rPr lang="ru-RU" altLang="ru-RU" sz="3200" dirty="0">
                <a:cs typeface="Aharoni" panose="02010803020104030203" pitchFamily="2" charset="-79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2A4E7B-5B67-4263-A8DD-6DBE22B84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" y="573374"/>
            <a:ext cx="4921987" cy="38037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AA01D4-E00D-4CC8-BDE5-6D05DC6C9D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108" y="1295102"/>
            <a:ext cx="5677692" cy="42677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136</TotalTime>
  <Words>124</Words>
  <Application>Microsoft Office PowerPoint</Application>
  <PresentationFormat>Широкоэкранный</PresentationFormat>
  <Paragraphs>18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Tw Cen MT</vt:lpstr>
      <vt:lpstr>Капля</vt:lpstr>
      <vt:lpstr>Презентация PowerPoint</vt:lpstr>
      <vt:lpstr> «Подбери дереву листья» Из пуговиц определенного цвета необходимо подобрать дереву листики (в зависимости от времени года) </vt:lpstr>
      <vt:lpstr>«Дорожки»   Детям предложили проводить до дома животных по лабиринтам. Оказывается, зажимая пуговичку пальчиком, это делать гораздо интереснее и сложнее </vt:lpstr>
      <vt:lpstr>«Пуговичные узоры» Для начала предложим  детям немного пофантазировать и выложить на  тарелочках различные узоры, не используя каких-либо шаблонов. Пуговицы интересны тем, что имеют разную форму, размер, фактуру. Вот, что получилось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Екатерина</cp:lastModifiedBy>
  <cp:revision>8</cp:revision>
  <dcterms:created xsi:type="dcterms:W3CDTF">2022-11-29T08:03:58Z</dcterms:created>
  <dcterms:modified xsi:type="dcterms:W3CDTF">2022-11-29T11:44:11Z</dcterms:modified>
</cp:coreProperties>
</file>