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0" r:id="rId5"/>
    <p:sldId id="264" r:id="rId6"/>
    <p:sldId id="275" r:id="rId7"/>
    <p:sldId id="273" r:id="rId8"/>
    <p:sldId id="260" r:id="rId9"/>
    <p:sldId id="261" r:id="rId10"/>
    <p:sldId id="262" r:id="rId11"/>
    <p:sldId id="265" r:id="rId12"/>
    <p:sldId id="268" r:id="rId13"/>
    <p:sldId id="281" r:id="rId14"/>
    <p:sldId id="267" r:id="rId15"/>
    <p:sldId id="266" r:id="rId16"/>
    <p:sldId id="269" r:id="rId17"/>
    <p:sldId id="276" r:id="rId18"/>
    <p:sldId id="283" r:id="rId19"/>
    <p:sldId id="282" r:id="rId20"/>
    <p:sldId id="284" r:id="rId21"/>
    <p:sldId id="285" r:id="rId22"/>
    <p:sldId id="286" r:id="rId23"/>
    <p:sldId id="277" r:id="rId24"/>
    <p:sldId id="270" r:id="rId25"/>
    <p:sldId id="274" r:id="rId26"/>
    <p:sldId id="271" r:id="rId27"/>
    <p:sldId id="258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5" autoAdjust="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7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5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8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9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5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6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5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BB1CE8-1CCB-4274-8197-E65A59A0AF5E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EC99C0-C079-43A9-B2A5-3E1EE16701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29.04.2024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5559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Применение кругов Эйлера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для развития познавательных  способностей  детей  старшего дошкольного возраста.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(из опыта работы)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56001"/>
            <a:ext cx="8136904" cy="1473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Автор: </a:t>
            </a:r>
            <a:r>
              <a:rPr lang="ru-RU" dirty="0" err="1" smtClean="0">
                <a:solidFill>
                  <a:schemeClr val="tx1"/>
                </a:solidFill>
              </a:rPr>
              <a:t>Шорникова</a:t>
            </a:r>
            <a:r>
              <a:rPr lang="ru-RU" dirty="0" smtClean="0">
                <a:solidFill>
                  <a:schemeClr val="tx1"/>
                </a:solidFill>
              </a:rPr>
              <a:t> Галина Владимировна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воспитатель высшей квалификационной категории                              МБДОУ «Детский сад №30 «Солнышко»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г.Вязники</a:t>
            </a:r>
            <a:r>
              <a:rPr lang="ru-RU" dirty="0" smtClean="0">
                <a:solidFill>
                  <a:schemeClr val="tx1"/>
                </a:solidFill>
              </a:rPr>
              <a:t>, Владимирская обл.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65125"/>
            <a:ext cx="7499350" cy="61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9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Круги Эллера\tczvzIhlO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9147"/>
            <a:ext cx="50405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8" y="476672"/>
            <a:ext cx="8568952" cy="55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42875"/>
            <a:ext cx="6851029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0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78835"/>
            <a:ext cx="4126901" cy="284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381178"/>
            <a:ext cx="3528392" cy="216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0167"/>
            <a:ext cx="3646936" cy="198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7253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кругов Эйлера в речевом развитии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какие – либо объекты входят и в первое множество, и во второе – круги будут пересекаться, и упомянутые объекты будут лежать в пересечении кругов. Это возможно, например, если в первое множество входят все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желтые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предметы, а во второе – все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фрукты. Тогда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пересечении будут находиться бананы, желтые яблоки, ананас , т.е. все фрукты желтого цвета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Круги Эллера\SaYjErtY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536504" cy="62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ина\Desktop\Круги Эллера\dLcEQVA-I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16" y="260648"/>
            <a:ext cx="4744920" cy="63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а\Desktop\Круги Эллера\kGl0uqgk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579" y="764704"/>
            <a:ext cx="6042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 технологии – Леонард Эйлер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(швейцарский математик и механик  18 века)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219px-Leonhard_Eul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23" y="2420888"/>
            <a:ext cx="3240360" cy="40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ина\Desktop\Круги Эллера\i2AFThfdA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алина\Desktop\Круги Эллера\k1EOh3OY74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2684"/>
            <a:ext cx="4608512" cy="614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47667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все объекты первого множества входят и во второе множество, то модель будет представлять собой  вложенные круги. Так ситуация возможна, если, например, большой круг представляет собой всех животных, а маленький – домашних животных.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Галина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18098"/>
            <a:ext cx="4330304" cy="34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9043"/>
            <a:ext cx="2356458" cy="21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2" y="1628800"/>
            <a:ext cx="2366528" cy="220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4365104"/>
            <a:ext cx="3672408" cy="203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709" y="461863"/>
            <a:ext cx="838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кругов Эйлера в познавательном развитии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алина\AppData\Local\Packages\Microsoft.Windows.Photos_8wekyb3d8bbwe\TempState\ShareServiceTempFolder\image (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652"/>
            <a:ext cx="8064896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95" y="332656"/>
            <a:ext cx="44561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3115" y="2564904"/>
            <a:ext cx="75473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2- зимующие птицы; 3 – перелетные птицы; 1 – оседлые.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окраска животных (коричневая); 3- дикие животные; 1 – дикие и окраска животных (коричневая);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2 - одежда для девочек; 3 – одежда для мальчиков; 1 – одежда и для мальчиков и для девочек.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большие сумки; 3- квадратные сумки; 1 – большие квадратные сумки.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столовая посуда; 3 – кухонная посуда; 1 – ложка.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игрушки для девочек; 3 – игрушки для мальчиков; 1 – игрушки,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которыми играют и мальчики и девочки;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стеклянная посуда; 3 – деревянная посуда; 1 – кружка.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2 - домашние животные; 3 – большие животные; 1 – большие домашние животные;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дикие животные; 3 – маленькие животные; 1 – дикие, маленькие животные;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инструменты для врача; 3 – инструменты для портного; 1 – инструменты которыми пользуются и врач и портной;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2 - большие куклы; 3– куклы в синем платье; 1 –большая кукла в синем платье;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 – игрушки состоящие из нескольких частей (машина, кукла и т.д.); 3 – игрушки из дерева (кубик); 1 – деревянная игрушка состоящая из нескольких частей (пирамидка, матрешка и т.д.).</a:t>
            </a:r>
          </a:p>
        </p:txBody>
      </p:sp>
    </p:spTree>
    <p:extLst>
      <p:ext uri="{BB962C8B-B14F-4D97-AF65-F5344CB8AC3E}">
        <p14:creationId xmlns:p14="http://schemas.microsoft.com/office/powerpoint/2010/main" val="1620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261" y="1196752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Используя в работе с детьми данную технологию, мы способствуем развитию у них умений анализировать объекты с целью выделения признаков, осуществлять анализ и синтез, то есть составлять целое из частей, в том числе самостоятельно достраивая множества недостающими компонентами, умений сравнивать и классифицировать, обобщать, делать выводы и умозаключения, строить логические цепочки, рассуждать, которые необходимы ребенку при подготовке к обучению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18362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754" y="1700808"/>
            <a:ext cx="679705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Круги Эллера\fa80ea190d2911e753e3f077e4931141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967"/>
            <a:ext cx="8034469" cy="60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950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использования кругов Эйлера в работе с детьми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00" y="90872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математических понятиях.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логическое мышление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представление о множестве, операции над множествами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(сравнение, классификация)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умения выявлять свойства в объектах, называть их, адекватно обозначать их отсутствие, обобщать объекты по их свойствам (по одному, двум, трём), объяснять сходства и различия объектов, обосновывать свои рассуждения.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психические функции, связанные с речевой деятельностью.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инициативу, настойчивость в достижении цели, преодолении трудностей.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Моделирование может служить средством и программой анализа и фиксации закономерных свойств и отношений объекта или явления.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Овладение приемом сравнительного описания происходит, когда дети научатся свободно оперировать моделью описания отдельных предметов или явлений. При этом символы описания ( пиктограммы) выкладываются каждой подгруппой в свой круг. Затем в пересечении кругов (кругов Эйлера)выделяются одинаковые признаки предметов. Дети сравнивают предметы, определяя сначала их сходство, а затем различия.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5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алина\AppData\Local\Packages\Microsoft.Windows.Photos_8wekyb3d8bbwe\TempState\ShareServiceTempFolder\image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7" y="260648"/>
            <a:ext cx="8542585" cy="64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AppData\Local\Packages\Microsoft.Windows.Photos_8wekyb3d8bbwe\TempState\ShareServiceTempFolder\image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4537"/>
            <a:ext cx="8367956" cy="59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AppData\Local\Packages\Microsoft.Windows.Photos_8wekyb3d8bbwe\TempState\ShareServiceTempFolder\image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75619" cy="62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AppData\Local\Packages\Microsoft.Windows.Photos_8wekyb3d8bbwe\TempState\ShareServiceTempFolder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0" y="131326"/>
            <a:ext cx="8964488" cy="65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4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640</Words>
  <Application>Microsoft Office PowerPoint</Application>
  <PresentationFormat>Экран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Волна</vt:lpstr>
      <vt:lpstr>Воздушный поток</vt:lpstr>
      <vt:lpstr>  Применение кругов Эйлера  для развития познавательных  способностей  детей  старшего дошкольного возраста.  (из опыта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кругов Эйлера  для развития познавательных  способностей  детей  старшего дошкольного возраста.  (из опыта работы)</dc:title>
  <dc:creator>Галина</dc:creator>
  <cp:lastModifiedBy>Галина</cp:lastModifiedBy>
  <cp:revision>17</cp:revision>
  <dcterms:created xsi:type="dcterms:W3CDTF">2024-04-22T21:19:39Z</dcterms:created>
  <dcterms:modified xsi:type="dcterms:W3CDTF">2024-04-29T13:36:28Z</dcterms:modified>
</cp:coreProperties>
</file>