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Младшие</a:t>
            </a:r>
            <a:r>
              <a:rPr lang="ru-RU" baseline="0"/>
              <a:t> </a:t>
            </a:r>
            <a:r>
              <a:rPr lang="ru-RU"/>
              <a:t> школьники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"человек-эколог"</c:v>
                </c:pt>
                <c:pt idx="1">
                  <c:v>"человек-общество"</c:v>
                </c:pt>
                <c:pt idx="2">
                  <c:v>"человек-халат"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8-4C75-811B-CDD11FB053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Старшие школьники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Лист1!$A$5:$A$7</c:f>
              <c:strCache>
                <c:ptCount val="3"/>
                <c:pt idx="0">
                  <c:v>"человек-эколог"</c:v>
                </c:pt>
                <c:pt idx="1">
                  <c:v>"человек-общество"</c:v>
                </c:pt>
                <c:pt idx="2">
                  <c:v>"человек-халат"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1-4CB3-B0C8-A8158930E7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Технический</a:t>
            </a:r>
            <a:r>
              <a:rPr lang="ru-RU" baseline="0"/>
              <a:t> персонал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Лист1!$A$9:$A$11</c:f>
              <c:strCache>
                <c:ptCount val="3"/>
                <c:pt idx="0">
                  <c:v>"человек-эколог"</c:v>
                </c:pt>
                <c:pt idx="1">
                  <c:v>"человек-общество"</c:v>
                </c:pt>
                <c:pt idx="2">
                  <c:v>"человек-халат"</c:v>
                </c:pt>
              </c:strCache>
            </c:strRef>
          </c:cat>
          <c:val>
            <c:numRef>
              <c:f>Лист1!$B$9:$B$11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A-47CA-807F-045F138002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Учителя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Лист1!$A$13:$A$15</c:f>
              <c:strCache>
                <c:ptCount val="3"/>
                <c:pt idx="0">
                  <c:v>"человек-эколог"</c:v>
                </c:pt>
                <c:pt idx="1">
                  <c:v>"человек-общество"</c:v>
                </c:pt>
                <c:pt idx="2">
                  <c:v>"человек-халат"</c:v>
                </c:pt>
              </c:strCache>
            </c:strRef>
          </c:cat>
          <c:val>
            <c:numRef>
              <c:f>Лист1!$B$13:$B$15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B5-40B8-B205-AC007314C2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33576-60DC-D8E0-8D02-369BD0343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1688FA-8561-A797-63A5-FC82FBB47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BF1FA7-60ED-97D9-ED29-2AF62028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2FD480-AD08-6024-C775-6DA4EDD4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C11724-79FE-701D-96DE-C6C19CC0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E6548-436F-9946-5F86-9B3B020C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23F59E-2CA0-3970-2E28-55464E733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5B1D2C-11B3-7778-ACBC-87483333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D9CF6B-1BF1-DCB9-C988-45759281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5FE7D6-08A0-F653-AA74-FE38B8B9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1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79B10DF-3952-03D0-9809-D08B0D924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EF7B0D-161B-8CF2-2704-4C5606ED7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8FB17B-5DE8-D503-2B0E-D12C71FA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8FBEF7-6D71-ED81-C05A-0507619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C49D04-9C36-2F56-B276-F2D59B16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3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1794A-9AFD-4E69-C9CF-821C508B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6FFCC8-CBF4-B4E7-0576-B9A4B30F6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3C7C6-33E6-B202-D1E4-681A0661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4EB3EA-865B-F0B3-EAAC-DF753BDD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CAEFA8-1E74-FA08-CD86-5BBD7ED5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1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0E02D-960E-8343-DD1C-D28156B6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4A14D6-692B-BF9F-40E9-867EA414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05D40F-3264-60AD-E92A-FC068E68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FF916E-89F0-DB9D-9180-C1124CA1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E99A6-31F1-6B4D-E8B1-D1070326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6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48EE0-043E-A25F-E34F-D67393F4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4EC2BF-E15C-FC40-3C0C-82F91F9AA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83F62E-B3AF-C826-F3C4-66E75FBEE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A21362-BA3B-9881-736C-8DB62521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D3D795-C7E8-4BDD-3427-C0B47A40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C5C2E9-5244-C689-558D-A928EF2E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302A1-312F-5925-6227-E9465A48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32F7E6-D847-EEEE-8C1A-29476D81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594CDF-BFEE-0464-E7CE-DBD46DDC1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411136-4EB2-93CE-E132-245E1005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2F77AD-A955-138F-954F-8F4C73552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6C7D285-A44E-B5D5-655E-E9F70615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D5D659-5D6F-ECC2-94E2-AC253E9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DBB36A-D2DD-CF41-DC0F-D874AF85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AB76C-4D39-2DA1-322E-2DA5B2D9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FE48440-DF0F-A9D9-517B-67D59D9C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CAC1A4-8FC4-F7F5-C515-FBE1B57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3FAA6B-2031-3869-EB2D-FF126622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B213D0-1670-13E5-B918-A32B50E0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0186D-E1B0-045F-17B3-3ADDBB2A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971F7F-1D05-D003-E591-E3EE6AA9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05F5C-47FF-0D52-07A4-9827FBA7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45551-4014-786B-A107-6B725FB2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97AF9E-3F36-B539-D7E1-32D1A1C8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88DE6F-D515-839B-B7D8-E9C74F21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F5D22B-8445-098D-B7AE-0C238146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E20917-4D32-5339-95FE-C13AFBC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ADE1E-8200-8173-545F-16DD12CC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4BF002-7044-4FC3-FBAA-4B197F292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968212-0A43-BA61-C8B5-E39368C24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750729-16B3-8432-35C0-644B236D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33CD60-79BF-B3DE-E8F2-D88E1DFA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43C330-44D4-F2AA-6FDB-34AA8AC4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4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FE120-4FE4-6EE9-9B2F-F6B48AB4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698931-487D-FE1F-5553-05DBBF7A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25D23-9941-7A39-A34A-42582EC16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BC11-BC7E-4383-9E09-C82C6EB7807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999005-33E8-5CB0-BCE2-2D1796D77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CC3498-1DE5-82C3-26FF-4C611911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9FD4-A33E-41B4-861D-8EFA853D0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344762-4F16-62B2-2FC9-EEC0F723D9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" y="119962"/>
            <a:ext cx="10115135" cy="67380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B452D-C776-BF00-5835-08AD3DD99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Один шаг к экологическому воспитанию обществ</a:t>
            </a:r>
            <a:r>
              <a:rPr lang="ru-RU" sz="3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</a:t>
            </a:r>
            <a:endParaRPr lang="ru-RU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D2ADAB-C8EC-0B26-6DFB-C04E6D728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034" y="470444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Выполнила ученица 10 «А» класса</a:t>
            </a:r>
          </a:p>
          <a:p>
            <a:pPr algn="r"/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Самаева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Диана</a:t>
            </a:r>
          </a:p>
          <a:p>
            <a:pPr algn="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Руководитель: Ахметшина Олеся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Ядкаровна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046ADE-2EF0-0D2D-9592-922C8D9F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94" y="2238286"/>
            <a:ext cx="5159947" cy="51599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DD0B8-7111-06EB-8293-3D30CF23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CEF906-A754-099F-3FC2-33AB77B1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Для удовлетворения своих нужд  человечество черпает ресурсы из окружающей среды, нарушая существующий баланс. Так данный проект предоставляет не только решение проблемы использования пластиковых пакетов, но и обличает истинное нежелание людей серьезно отнестись к этой проблеме. </a:t>
            </a:r>
            <a:r>
              <a:rPr lang="ru-RU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ешением существующей экологической проблемы можем являться обычная сумка, сшитая из ткани. Первоначально при написании данного проекта мы предполагали, что человек, имеющий высокий социальный статус и материальное благополучие должен быть более экологически воспитанным и с высоко нравственным отношением к природе. Но на практике анкеты показали неверность нашей гипотезы. Так младшие школьник и технический персонал оказались более бережными к окружающей среде.</a:t>
            </a:r>
          </a:p>
          <a:p>
            <a:pPr marL="0" indent="0">
              <a:buNone/>
            </a:pPr>
            <a:endParaRPr lang="ru-RU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41FE5-9743-939F-7F52-AADB18CF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АКТУАЛЬНОСТЬ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630F90-EAB2-4002-DDE0-D916C62A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1392965"/>
            <a:ext cx="6033331" cy="47014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Экологический кризис, в котором находиться наша планета, во многом порожден отсутствием экологической ответственности людей - как в прошлые годы, так и в наше время.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63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46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ЦЕЛЬ:</a:t>
            </a:r>
            <a:endParaRPr lang="ru-RU" sz="46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Формирование чувства  гражданской и экологической ответственности за сохранение природной среды и жизни на Земле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Lolita o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Lolita one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latin typeface="Lolita o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600" b="1" dirty="0">
                <a:latin typeface="Lolita one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Агитационно-просветительская деятельность и популяризация экологической морали и нравственности;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Привлечение внимания населения к актуальным природоохранным проблемам;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arenR"/>
            </a:pPr>
            <a:r>
              <a:rPr lang="ru-RU" sz="1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Развития творческого потенциала у школьников;</a:t>
            </a: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9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Оценить индивидуальные планы и отношения  человека к окружающей среде и систематизировать информацию.</a:t>
            </a:r>
          </a:p>
          <a:p>
            <a:pPr marL="0" indent="0">
              <a:buNone/>
            </a:pPr>
            <a:endParaRPr lang="ru-RU" sz="18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40679F-440C-3ACC-BF9F-70F4202F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29" y="964402"/>
            <a:ext cx="4613103" cy="470146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42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E5EC7-8E72-C111-FB9A-2A671D59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52" y="373672"/>
            <a:ext cx="10003564" cy="9423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ОТХОДЫ ПРОИЗВОДСТВА И ПОТРЕБЛЕНИЯ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B3080D-88DA-FC9E-0F1B-A312182DA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32" y="3223901"/>
            <a:ext cx="3429000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A258AB-DAE4-4B27-1EDC-2AA47AB6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52" y="1536864"/>
            <a:ext cx="10515600" cy="50309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Рост городов и увеличение городского населения, развитие промышленности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 технический прогресс приводят к ухудшению экологических условий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проживания людей. Норматив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накопления твердых бытовых отходов на 1 человека в месяц составляет 0,12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куб. м.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Объемы твердых бытовых отходов в 2006 году по источникам образования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5A0828B-4158-97A9-4C57-C86AEB539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25882"/>
              </p:ext>
            </p:extLst>
          </p:nvPr>
        </p:nvGraphicFramePr>
        <p:xfrm>
          <a:off x="1058091" y="3460154"/>
          <a:ext cx="5624323" cy="17175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3025182">
                  <a:extLst>
                    <a:ext uri="{9D8B030D-6E8A-4147-A177-3AD203B41FA5}">
                      <a16:colId xmlns:a16="http://schemas.microsoft.com/office/drawing/2014/main" xmlns="" val="1207890565"/>
                    </a:ext>
                  </a:extLst>
                </a:gridCol>
                <a:gridCol w="2599141">
                  <a:extLst>
                    <a:ext uri="{9D8B030D-6E8A-4147-A177-3AD203B41FA5}">
                      <a16:colId xmlns:a16="http://schemas.microsoft.com/office/drawing/2014/main" xmlns="" val="1195427747"/>
                    </a:ext>
                  </a:extLst>
                </a:gridCol>
              </a:tblGrid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Жилищный сектор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5016528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Промышленные предприятия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06244300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Учреждения торговли и общепита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388562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Учреждения здравоохранения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2559653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Общеобразовательные 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0279338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Строительные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8278607"/>
                  </a:ext>
                </a:extLst>
              </a:tr>
              <a:tr h="17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Другие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9,7%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334755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EA637309-9EE5-40C7-4111-20E1FD68B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625" y="3366038"/>
            <a:ext cx="11282729" cy="3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EFB98-6EE9-FDC7-D5F1-FC481A00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ЭКОЛОГИЧЕСКИЙ СЛЕД СОТОВЫХ ТЕЛЕФОНОВ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9C20BAA-A26E-B82D-C3AE-4FCA919D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FEA670-5487-74B5-D077-2130A569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Процесс изготовления, утилизации и даже само использование сотовых телефонов существенно загрязняет окружающую среду и истощает природные ресурсы. Результаты последних исследований показывают, что рост объемов электронных отходов в три раза выше роста объемов бытовых отходов. По прогнозам количество производимых электронных устройств, в том числе и телефонов, во всем мире к 2050 достигнет 500 млрд. штук.</a:t>
            </a:r>
          </a:p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Ежегодно люди выбрасывают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десятки миллионов мобильных телефонов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столько же компьютеров и мониторов.</a:t>
            </a:r>
          </a:p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 свалке из выброшенных электронных устройств «добывают» редкие металлы варварскими способами. Из старых плат эти металлы выжигают на обычных кострах, в результате чего воздух вокруг свалки отравлен множеством вредных соединений. Так же остатки плат смываются в почву, в результате чего в ней в сотни и тысячи раз превышено содержание свинца и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камдия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ртути и прочих ядовитых веществ. Эта свалка стала экологической миной замедленного действия.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xmlns="" id="{0FCCFBA0-BD6F-29F9-A1A5-D7AD066F2E20}"/>
              </a:ext>
            </a:extLst>
          </p:cNvPr>
          <p:cNvSpPr/>
          <p:nvPr/>
        </p:nvSpPr>
        <p:spPr>
          <a:xfrm>
            <a:off x="632389" y="4144710"/>
            <a:ext cx="2495372" cy="2418460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xmlns="" id="{1E4B331E-8D43-50EB-3B9D-FF003E0AEB27}"/>
              </a:ext>
            </a:extLst>
          </p:cNvPr>
          <p:cNvSpPr/>
          <p:nvPr/>
        </p:nvSpPr>
        <p:spPr>
          <a:xfrm>
            <a:off x="8988752" y="4144710"/>
            <a:ext cx="2495372" cy="2418460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54A9D0-517B-77A1-6E78-F4914A2F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"/>
            <a:ext cx="12192000" cy="68661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B5056-9C89-10EF-CCC5-C4D3AB00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БОРЬБА С ПЛАСТИКОВЫМИ ПАКЕТАМИ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73E863-9C7C-552B-BDFB-D2F21FB0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421"/>
            <a:ext cx="10515600" cy="526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 окружающей среде выброшенные пакеты сохраняются длительное время и не подвергаются биологическому разложению. Поэтому оборот полиэтиленовых пакетов вызывает серьёзные возражения экологов. В 2004 году в 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Англии</a:t>
            </a:r>
            <a:r>
              <a:rPr lang="ru-RU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появились </a:t>
            </a:r>
            <a:r>
              <a:rPr lang="ru-RU" sz="1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биоразлагаемые</a:t>
            </a:r>
            <a:r>
              <a:rPr lang="ru-RU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пакеты для хлеба. Срок разложения нового материала 4 года, и разлагается он на углекислый газ и воду. Глава департамента отметил, что в Москве ежегодно около 500 тыс. тонн пластиковых пакетов вывозится на полигоны, при этом сами пакеты разлагаются в течение 100 и более лет. По словам Бочина, торговые сети в Москве уже "подхватили начинания" столичных властей и предлагают покупателям разлагаемые или бумажные пакеты вместо пластиковых. </a:t>
            </a:r>
            <a:endParaRPr lang="en-US" sz="14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Утилизация полимерной упаковки и новый состав упаковочного материала</a:t>
            </a:r>
            <a:endParaRPr lang="ru-RU" sz="3200" b="1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Вхождение пластиковой упаковки в повседневную жизнь было подобно революции. И сейчас ежегодно в мире используются десятки миллиардов только полиэтиленовых пакетов. </a:t>
            </a:r>
            <a:r>
              <a:rPr lang="ru-RU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Резкий рост применения пластиковой упаковки взывает у экологов серьезные опасения. Ведь использованная пластиковая упаковка на полигонах с </a:t>
            </a: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ТБ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 </a:t>
            </a:r>
            <a:r>
              <a:rPr lang="ru-RU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может лежать без изменений в течение 50 лет. Утилизация может проходить двумя путями: разложением полимера на исходный мономер и вторичной переработкой полимера. Первый способ широкого распространения не получил во первых из-за высокой стоимости оборудования и во-вторых из-за дороговизны химических реагентов. Более рентабельно упаковку перерабатывать вторично. В этом случае, отслуживший упаковочные материал, получает вторую жизнь.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FF1E33-3DFB-0276-683A-CB9B8635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БИОЭТИКА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CFE03E-16EA-9D6B-2CE2-91E087D0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Нет ничего удивительного в том, что современный человек позволяет себе вырубать лес под застройку дома или сливать отходы промышленного производства в реку, мыть автомобиль на берегу водохранилища, оставлять мусор в лесу после пикника или мимоходом бросать обертку от мороженного на газон. Он не считает, что делает нечто плохое, ведь в обществе такие действия часто не вызывают порицания. Их не принято называть безнравственными. Экологический кризис, в котором находиться наша планета, во многом порожден отсутствием экологической ответственности людей – как в прошлые годы, так, к большому сожалению, и в наше время. Чтобы изменить ситуацию, нужна новая, усовершенствованная система нормативов поведения – образец правильных взаимоотношений человека с окружающими людьми и природой. В основе биоэтики, или этики жизни, лежит понимание того, что хорошо, а что плохо для любого существа. С ее позиций высшая ценность в мире – это жизнь. Биоэтика возникла при углублении и переосмыслении традиционной этики. Для разрешения существующих моральных противоречий в обществе она призывает обращаться к знаниям, полученным естественными науками, в частности экологией. Главные идеи биоэтики были сформулированы на Международном форуме «Экологическая политика и миротворчество в Евразийском пространстве» в 1995г. в виде кодекса «Человек и Земля». Внедрение идей биоэтики в жизни – непростая задача для общества, устроенного на других принципах морали и нравственности.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xmlns="" id="{A01396C0-FB29-F435-A921-807C1354B3B0}"/>
              </a:ext>
            </a:extLst>
          </p:cNvPr>
          <p:cNvSpPr/>
          <p:nvPr/>
        </p:nvSpPr>
        <p:spPr>
          <a:xfrm>
            <a:off x="4238714" y="4059252"/>
            <a:ext cx="3013105" cy="2798748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0ADC0-219D-5837-1BBE-BD3018C5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ПЛАСТИКОВЫЕ ПАКЕТЫ ПРОТИВ ЭКОЛОГИИ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EB4FD2-0C1F-E0C5-AB30-071068FA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43" y="13641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 данным зарубежных экологов, пластиковые пакеты составляют около 7-9% всего производимого человеком мусора. Они летают над землей, висят на деревьях, ими усыпаны реки, леса, поля и горы. Наглотавшись пластикового мусора, гибнут киты, дельфины, птицы и животные. Во всем мире эта разновидность упаковочной тары превратилась в полномасштабное экологическое бедствие, и многие страны пытаются сократить или даже полностью запрещают полиэтиленовые пакеты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Поэтому я решила предложить свою «</a:t>
            </a:r>
            <a:r>
              <a:rPr lang="ru-RU" sz="14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вакцину» против этой «болезни». </a:t>
            </a:r>
            <a:r>
              <a:rPr lang="ru-RU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М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оя «вакцина» - это сумка, сшитая из прочной материи. Это легкая и практичная сумка, не уступающая по прочности обычным полиэтиленовым пакетам, может  легко сворачиваться и прятаться в бардачке или дамской сумочке. Да, это удобно, экономно, но самое главное — экологично.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Так мы вместе с группой единомышленников из нашего </a:t>
            </a:r>
            <a:endParaRPr lang="en-US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класса решили  специально нашить тридцать</a:t>
            </a:r>
            <a:r>
              <a:rPr lang="en-US" sz="1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таких </a:t>
            </a:r>
            <a:endParaRPr lang="en-US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«</a:t>
            </a:r>
            <a:r>
              <a:rPr lang="ru-RU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экосумок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»</a:t>
            </a:r>
            <a:r>
              <a:rPr lang="en-US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и подарить </a:t>
            </a:r>
            <a:r>
              <a:rPr lang="ru-RU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прохожим,что</a:t>
            </a: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бы носили </a:t>
            </a:r>
            <a:endParaRPr lang="en-US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вместо пластиковых пакетов. Конечно, это капля</a:t>
            </a:r>
            <a:endParaRPr lang="en-US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в море нерешенных экологических проблем города. </a:t>
            </a:r>
            <a:endParaRPr lang="en-US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Но капля камень точит, и нужно с чего-то начать. 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98DE32-5AFA-2F1A-2C7D-AE5ABE27CD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7455" y="3044139"/>
            <a:ext cx="2578305" cy="34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E95915-F57F-A2EC-8854-8767CE2A49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362" y="3357825"/>
            <a:ext cx="3310255" cy="30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774BE0-1F1A-F16F-95A7-2ABD476FD8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463" y="4196142"/>
            <a:ext cx="3310255" cy="251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0089A-A2EE-508C-6474-C7E03EAF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ОБРАБОТКА АНКЕТЫ «ВЗАИМООТНОШЕНИЕ ЧЕЛОВЕКА С ОКРУЖАЮЩИМ МИРОМ»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0AE2D57-61A0-0D1E-1BA0-00FE00B40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173037"/>
              </p:ext>
            </p:extLst>
          </p:nvPr>
        </p:nvGraphicFramePr>
        <p:xfrm>
          <a:off x="760263" y="1848027"/>
          <a:ext cx="4620026" cy="24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98B62FF-BA01-45C7-816A-596065BCC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562990"/>
              </p:ext>
            </p:extLst>
          </p:nvPr>
        </p:nvGraphicFramePr>
        <p:xfrm>
          <a:off x="5899291" y="1848027"/>
          <a:ext cx="4620025" cy="249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3B91B31-9315-B1CE-A577-43F653B03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42523"/>
              </p:ext>
            </p:extLst>
          </p:nvPr>
        </p:nvGraphicFramePr>
        <p:xfrm>
          <a:off x="760264" y="3982340"/>
          <a:ext cx="4620025" cy="286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5C061D86-4C11-51C4-8914-67A9D3C80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262653"/>
              </p:ext>
            </p:extLst>
          </p:nvPr>
        </p:nvGraphicFramePr>
        <p:xfrm>
          <a:off x="5899291" y="3982340"/>
          <a:ext cx="4403223" cy="26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7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FAE79-D4C5-FBAA-5BAA-949FDA59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МЫ КРОЕМ, ШЬЕМ – ЭКОЛОГИЮ СПАСЕМ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154F23-5D66-7C7A-E8A9-71C20BF6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456" y="1563880"/>
            <a:ext cx="5850308" cy="529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Спасаем экологию, путем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раскраивания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штор,</a:t>
            </a:r>
          </a:p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 шьем мы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экосумочки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одним обычным швом.</a:t>
            </a:r>
          </a:p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Давайте же, хорошие, спасем нам милый двор,</a:t>
            </a:r>
          </a:p>
          <a:p>
            <a:pPr marL="0" indent="0">
              <a:buNone/>
            </a:pP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 пластику – вредителю дадим на век отпор.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91B278-83F2-0E94-D961-27F445B898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023" y="1438587"/>
            <a:ext cx="3324120" cy="247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838DD0-6F34-35DB-EAC5-BA98268A5C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48" y="1392021"/>
            <a:ext cx="2047222" cy="277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680CA4-64DA-9954-D395-CF4BA3E8A0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170" y="3420316"/>
            <a:ext cx="2356571" cy="31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D658A7-62D2-7A12-6A1A-8B4A8D3B3E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828" y="3809200"/>
            <a:ext cx="2226310" cy="29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7E26A1-B1F5-92DA-E7B6-B38F18BC13D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3061" y="2974067"/>
            <a:ext cx="2841783" cy="378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1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1151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Один шаг к экологическому воспитанию общества</vt:lpstr>
      <vt:lpstr>АКТУАЛЬНОСТЬ:</vt:lpstr>
      <vt:lpstr>ОТХОДЫ ПРОИЗВОДСТВА И ПОТРЕБЛЕНИЯ</vt:lpstr>
      <vt:lpstr>ЭКОЛОГИЧЕСКИЙ СЛЕД СОТОВЫХ ТЕЛЕФОНОВ</vt:lpstr>
      <vt:lpstr>БОРЬБА С ПЛАСТИКОВЫМИ ПАКЕТАМИ</vt:lpstr>
      <vt:lpstr>БИОЭТИКА</vt:lpstr>
      <vt:lpstr> ПЛАСТИКОВЫЕ ПАКЕТЫ ПРОТИВ ЭКОЛОГИИ</vt:lpstr>
      <vt:lpstr>ОБРАБОТКА АНКЕТЫ «ВЗАИМООТНОШЕНИЕ ЧЕЛОВЕКА С ОКРУЖАЮЩИМ МИРОМ»</vt:lpstr>
      <vt:lpstr>МЫ КРОЕМ, ШЬЕМ – ЭКОЛОГИЮ СПАСЕМ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шаг к экологическому воспитанию общества</dc:title>
  <dc:creator>samaev_85@mail.ru</dc:creator>
  <cp:lastModifiedBy>Учитель</cp:lastModifiedBy>
  <cp:revision>7</cp:revision>
  <dcterms:created xsi:type="dcterms:W3CDTF">2023-10-22T14:47:02Z</dcterms:created>
  <dcterms:modified xsi:type="dcterms:W3CDTF">2023-10-27T05:31:46Z</dcterms:modified>
</cp:coreProperties>
</file>