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3" r:id="rId4"/>
    <p:sldId id="265" r:id="rId5"/>
    <p:sldId id="259" r:id="rId6"/>
    <p:sldId id="262" r:id="rId7"/>
    <p:sldId id="260" r:id="rId8"/>
    <p:sldId id="261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FA65C-151D-4C46-B6D5-44930D255A0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D5C7-CAB3-4538-B0A7-857F2411B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9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4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3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6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8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3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5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3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134A-A137-4DB1-80B6-DEFA8BE9F43A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A874-9866-43C5-9BC3-0E2AEDC39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4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fairy-tales-teremok-little-hu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09192" cy="68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424346" cy="52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3" y="312738"/>
            <a:ext cx="7632848" cy="6462479"/>
          </a:xfrm>
        </p:spPr>
      </p:pic>
      <p:sp>
        <p:nvSpPr>
          <p:cNvPr id="5" name="AutoShape 2" descr="Картинки по запросу зайчик с корзин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зайчик с корзинко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user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853"/>
            <a:ext cx="6724128" cy="67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6798"/>
            <a:ext cx="19050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загруженное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загруженное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large561d269200e9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2448273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загруженное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8122"/>
            <a:ext cx="7560840" cy="681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1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780"/>
            <a:ext cx="7056784" cy="648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63" y="260648"/>
            <a:ext cx="379694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" y="1873595"/>
            <a:ext cx="7647420" cy="42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9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0368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1803829" cy="13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82" y="3118456"/>
            <a:ext cx="1804338" cy="17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10998"/>
            <a:ext cx="2120098" cy="159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2016-03-10T07:57:51Z</dcterms:created>
  <dcterms:modified xsi:type="dcterms:W3CDTF">2016-04-17T05:51:47Z</dcterms:modified>
</cp:coreProperties>
</file>