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309" r:id="rId4"/>
    <p:sldId id="310" r:id="rId5"/>
    <p:sldId id="299" r:id="rId6"/>
    <p:sldId id="300" r:id="rId7"/>
    <p:sldId id="302" r:id="rId8"/>
    <p:sldId id="311" r:id="rId9"/>
    <p:sldId id="301" r:id="rId10"/>
    <p:sldId id="303" r:id="rId11"/>
    <p:sldId id="306" r:id="rId12"/>
    <p:sldId id="307" r:id="rId13"/>
    <p:sldId id="312" r:id="rId14"/>
    <p:sldId id="305" r:id="rId15"/>
    <p:sldId id="308" r:id="rId16"/>
    <p:sldId id="304" r:id="rId17"/>
    <p:sldId id="277" r:id="rId18"/>
    <p:sldId id="279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29" d="100"/>
          <a:sy n="29" d="100"/>
        </p:scale>
        <p:origin x="-324" y="-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7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73216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861048"/>
            <a:ext cx="6408712" cy="26642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Цыпляк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Витальевна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МБОУ СОШ № 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Userprofile\User\Desktop\фото Цыпляк А.В  МБОУ СОШ №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880320" cy="3518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36712" y="116632"/>
            <a:ext cx="7655145" cy="1150897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Learnis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sun9-38.userapi.com/impg/SwP05yS-8ebhmj7Ghvk9KRsZUFl1bvu-UfBCtw/-bR1dJVf9r8.jpg?size=604x403&amp;quality=96&amp;sign=afdb3d2f4d769d3687b2d77f0165486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52" y="-99392"/>
            <a:ext cx="4384948" cy="29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5.infourok.ru/uploads/ex/06f4/0017ada3-ee8dd778/hello_html_5ac5cd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355"/>
            <a:ext cx="6599429" cy="37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8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908720" y="188640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телефон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7632848" cy="4834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2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You Tube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D:\Userprofile\User\Desktop\bwWlZCqh-9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8153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profile\User\Desktop\TUErCguJ-X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0" y="3254114"/>
            <a:ext cx="4284338" cy="26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67474" y="-39532"/>
            <a:ext cx="7655145" cy="115089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Игры 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4507925" cy="3879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3250865" cy="2540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90" y="1772816"/>
            <a:ext cx="2986311" cy="3675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4481"/>
            <a:ext cx="3539807" cy="3505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2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704981" y="0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Коробка </a:t>
            </a:r>
            <a:br>
              <a:rPr lang="ru-RU" dirty="0" smtClean="0"/>
            </a:br>
            <a:r>
              <a:rPr lang="ru-RU" dirty="0" smtClean="0"/>
              <a:t>с играми </a:t>
            </a:r>
            <a:endParaRPr lang="ru-RU" dirty="0"/>
          </a:p>
        </p:txBody>
      </p:sp>
      <p:pic>
        <p:nvPicPr>
          <p:cNvPr id="6147" name="Picture 3" descr="F:\IMG_20210216_151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72" y="27728"/>
            <a:ext cx="3162528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IMG_20210216_151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1" y="3977655"/>
            <a:ext cx="6372200" cy="2938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IMG_20210216_142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" y="1303286"/>
            <a:ext cx="5724128" cy="263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96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на внимание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profile\User\Desktop\Снпрна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280920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Видео-танцы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profile\User\Desktop\Снепаш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208912" cy="46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/>
          <p:cNvSpPr>
            <a:spLocks noChangeShapeType="1"/>
          </p:cNvSpPr>
          <p:nvPr/>
        </p:nvSpPr>
        <p:spPr bwMode="auto">
          <a:xfrm flipV="1">
            <a:off x="2339975" y="2060575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484438" y="4581525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2555875" y="5516563"/>
            <a:ext cx="720725" cy="217487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3" name="Rectangle 9"/>
          <p:cNvSpPr>
            <a:spLocks noGrp="1"/>
          </p:cNvSpPr>
          <p:nvPr>
            <p:ph type="title"/>
          </p:nvPr>
        </p:nvSpPr>
        <p:spPr>
          <a:xfrm>
            <a:off x="107505" y="0"/>
            <a:ext cx="7128792" cy="1301751"/>
          </a:xfrm>
        </p:spPr>
        <p:txBody>
          <a:bodyPr>
            <a:normAutofit/>
          </a:bodyPr>
          <a:lstStyle/>
          <a:p>
            <a:endParaRPr lang="en-US" altLang="ru-RU" sz="2800" dirty="0" smtClean="0"/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gray">
          <a:xfrm>
            <a:off x="3480984" y="1908175"/>
            <a:ext cx="4972454" cy="449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 rot="10800000" flipV="1">
            <a:off x="3643313" y="1908175"/>
            <a:ext cx="4643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Повышение уровня мотивации</a:t>
            </a:r>
            <a:endParaRPr lang="en-US" altLang="ru-RU" sz="1800" b="1" dirty="0">
              <a:solidFill>
                <a:srgbClr val="000000"/>
              </a:solidFill>
            </a:endParaRP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gray">
          <a:xfrm>
            <a:off x="3516313" y="2482056"/>
            <a:ext cx="4937124" cy="61357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2530475" y="2650460"/>
            <a:ext cx="553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Развитие внимания</a:t>
            </a:r>
            <a:endParaRPr lang="en-US" altLang="ru-RU" sz="1800" b="1" dirty="0"/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gray">
          <a:xfrm>
            <a:off x="3349625" y="3234616"/>
            <a:ext cx="5105400" cy="57538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3515302" y="3321134"/>
            <a:ext cx="577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Формирование самостоятельной работы</a:t>
            </a:r>
            <a:endParaRPr lang="en-US" altLang="ru-RU" sz="1800" b="1" dirty="0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gray">
          <a:xfrm>
            <a:off x="3255322" y="2044701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gray">
          <a:xfrm>
            <a:off x="3287713" y="2727486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gray">
          <a:xfrm>
            <a:off x="3225800" y="3462422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7363" name="AutoShape 19"/>
          <p:cNvSpPr>
            <a:spLocks noChangeArrowheads="1"/>
          </p:cNvSpPr>
          <p:nvPr/>
        </p:nvSpPr>
        <p:spPr bwMode="gray">
          <a:xfrm>
            <a:off x="3419475" y="3985503"/>
            <a:ext cx="5033962" cy="5801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3876675" y="4149725"/>
            <a:ext cx="411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Снижение уровня стресса</a:t>
            </a:r>
            <a:endParaRPr lang="en-US" altLang="ru-RU" sz="1800" b="1" dirty="0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gray">
          <a:xfrm>
            <a:off x="3225800" y="4220369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66" name="AutoShape 22"/>
          <p:cNvSpPr>
            <a:spLocks noChangeArrowheads="1"/>
          </p:cNvSpPr>
          <p:nvPr/>
        </p:nvSpPr>
        <p:spPr bwMode="gray">
          <a:xfrm>
            <a:off x="3352800" y="4745832"/>
            <a:ext cx="5105400" cy="58499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Развитие памяти, наблюдательности</a:t>
            </a:r>
            <a:endParaRPr lang="ru-RU" altLang="ru-RU" sz="1800" b="1" dirty="0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gray">
          <a:xfrm>
            <a:off x="3233738" y="4957763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69" name="AutoShape 25"/>
          <p:cNvSpPr>
            <a:spLocks noChangeArrowheads="1"/>
          </p:cNvSpPr>
          <p:nvPr/>
        </p:nvSpPr>
        <p:spPr bwMode="gray">
          <a:xfrm>
            <a:off x="3348038" y="5445124"/>
            <a:ext cx="5105399" cy="64633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66" name="Oval 26"/>
          <p:cNvSpPr>
            <a:spLocks noChangeArrowheads="1"/>
          </p:cNvSpPr>
          <p:nvPr/>
        </p:nvSpPr>
        <p:spPr bwMode="gray">
          <a:xfrm>
            <a:off x="3203576" y="5625306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2124075" y="4724400"/>
            <a:ext cx="431800" cy="792163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2771775" y="4797425"/>
            <a:ext cx="504825" cy="287338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3516313" y="5445125"/>
            <a:ext cx="4937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к предмету</a:t>
            </a:r>
            <a:endParaRPr lang="en-US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0" name="Oval 30"/>
          <p:cNvSpPr>
            <a:spLocks noGrp="1" noChangeArrowheads="1"/>
          </p:cNvSpPr>
          <p:nvPr>
            <p:ph type="body" idx="1"/>
          </p:nvPr>
        </p:nvSpPr>
        <p:spPr bwMode="ltGray">
          <a:xfrm>
            <a:off x="22225" y="2159002"/>
            <a:ext cx="3265488" cy="23606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92075" indent="-92075" algn="ctr"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устойчивого интереса</a:t>
            </a:r>
          </a:p>
        </p:txBody>
      </p:sp>
    </p:spTree>
    <p:extLst>
      <p:ext uri="{BB962C8B-B14F-4D97-AF65-F5344CB8AC3E}">
        <p14:creationId xmlns:p14="http://schemas.microsoft.com/office/powerpoint/2010/main" val="8719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1898"/>
            <a:ext cx="7560840" cy="15121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образовательные приемы для формирования интереса к обучению у младших школьников.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Userprofile\User\Desktop\IMG_20210901_1301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2431415" cy="3242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 descr="D:\Userprofile\User\Desktop\IMG_20211224_14452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70" y="4077072"/>
            <a:ext cx="3865896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:\Userprofile\User\Desktop\IMG_20210526_104510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8983"/>
            <a:ext cx="3379083" cy="2763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2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5971" y="1484784"/>
            <a:ext cx="5832648" cy="41764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«Интерес - мощный побудитель активности личности, под влиянием которого все психические процессы протекают особенно интенсивно и напряженно, а деятельность становится увлекательной и продуктивной»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332656" y="182453"/>
            <a:ext cx="7655145" cy="1150897"/>
          </a:xfrm>
        </p:spPr>
        <p:txBody>
          <a:bodyPr/>
          <a:lstStyle/>
          <a:p>
            <a:r>
              <a:rPr lang="ru-RU" dirty="0" smtClean="0"/>
              <a:t>           Галина Ивановна Щукина</a:t>
            </a:r>
            <a:endParaRPr lang="ru-RU" dirty="0"/>
          </a:p>
        </p:txBody>
      </p:sp>
      <p:sp>
        <p:nvSpPr>
          <p:cNvPr id="4" name="AutoShape 2" descr="https://upload.wikimedia.org/wikipedia/ru/9/95/%D0%A9%D1%83%D0%BA%D0%B8%D0%BD%D0%B0%2C_%D0%93%D0%B0%D0%BB%D0%B8%D0%BD%D0%B0_%D0%98%D0%B2%D0%B0%D0%BD%D0%BE%D0%B2%D0%BD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18444"/>
            <a:ext cx="2783412" cy="3074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1988840"/>
            <a:ext cx="5328592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«Интерес - основной внутренний механизм успешного учения»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Константин Дмитриевич</a:t>
            </a:r>
            <a:br>
              <a:rPr lang="ru-RU" dirty="0" smtClean="0"/>
            </a:br>
            <a:r>
              <a:rPr lang="ru-RU" dirty="0" smtClean="0"/>
              <a:t>Ушинский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3294450" cy="4216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Коробка с предсказаниями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5347204" cy="4202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744416" cy="3754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39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Тесты, карточки,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рабочие листы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Userprofile\User\Desktop\разобрать\Новая папка (6)\1543992125_ng-2kl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99238"/>
            <a:ext cx="3642153" cy="520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371850" cy="654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39"/>
            <a:ext cx="3371850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099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36712" y="188640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Музыкальные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традиции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profile\User\Desktop\Српр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194522"/>
            <a:ext cx="4032448" cy="89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00608" y="260648"/>
            <a:ext cx="7655145" cy="115089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Жеребьёвка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D:\Userprofile\User\Desktop\Снукне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50038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</a:rPr>
              <a:t>Plickers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2.bp.blogspot.com/-uw9cgze2qOQ/Ww3xJWl5FII/AAAAAAAAXTQ/3utMpTDw3A4lXgwDNZRpJ-8aYS3U0KnbwCLcBGAs/s1600/plic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2925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ds04.infourok.ru/uploads/ex/0d4e/000c55d5-8b4b3971/hello_html_47473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i.ytimg.com/vi/a9LvKTKh4to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40966"/>
            <a:ext cx="6144330" cy="3672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46" y="3373669"/>
            <a:ext cx="4666853" cy="3484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6d4bb4b39a9b02df55ea05652b0c0bfe2b292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104</Words>
  <Application>Microsoft Office PowerPoint</Application>
  <PresentationFormat>Экран (4:3)</PresentationFormat>
  <Paragraphs>28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Цыпляк  Анна Витальевна учитель начальных классов МБОУ СОШ № 3</vt:lpstr>
      <vt:lpstr>Эффективные образовательные приемы для формирования интереса к обучению у младших школьников.</vt:lpstr>
      <vt:lpstr>           Галина Ивановна Щукина</vt:lpstr>
      <vt:lpstr>Константин Дмитриевич Ушинский </vt:lpstr>
      <vt:lpstr>Коробка с предсказаниями </vt:lpstr>
      <vt:lpstr>Тесты, карточки,  рабочие листы </vt:lpstr>
      <vt:lpstr>Музыкальные  традиции </vt:lpstr>
      <vt:lpstr>Жеребьёвка </vt:lpstr>
      <vt:lpstr>Plickers</vt:lpstr>
      <vt:lpstr>Learnis</vt:lpstr>
      <vt:lpstr>Приложения  на телефон </vt:lpstr>
      <vt:lpstr>You Tube </vt:lpstr>
      <vt:lpstr>Игры </vt:lpstr>
      <vt:lpstr>Коробка  с играми </vt:lpstr>
      <vt:lpstr>Видео на внимание</vt:lpstr>
      <vt:lpstr>Видео-танцы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Robin Hood</cp:lastModifiedBy>
  <cp:revision>1365</cp:revision>
  <dcterms:created xsi:type="dcterms:W3CDTF">2018-02-25T09:09:03Z</dcterms:created>
  <dcterms:modified xsi:type="dcterms:W3CDTF">2022-05-12T18:48:59Z</dcterms:modified>
</cp:coreProperties>
</file>