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59" r:id="rId4"/>
    <p:sldId id="260" r:id="rId5"/>
    <p:sldId id="261" r:id="rId6"/>
    <p:sldId id="263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8DCC3-42DE-46EB-A4B8-B0BF91C5FDA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9B163-4CAC-4561-AD6B-FC925D4B1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8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0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2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5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1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5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4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C0FD3-8EF1-46D3-8D75-2E218EE730D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8781-B135-42BE-92A8-B41748CA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55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3.png"/><Relationship Id="rId3" Type="http://schemas.microsoft.com/office/2007/relationships/hdphoto" Target="../media/hdphoto7.wdp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5.wav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microsoft.com/office/2007/relationships/hdphoto" Target="../media/hdphoto10.wdp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362" y="356463"/>
            <a:ext cx="78232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шутите с огнём!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7" y="1916832"/>
            <a:ext cx="4566935" cy="304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74085"/>
            <a:ext cx="2683275" cy="30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210" y="4178228"/>
            <a:ext cx="268287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5577" y="5301208"/>
            <a:ext cx="2365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44" l="1139" r="98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" t="9108" r="4543" b="25867"/>
          <a:stretch/>
        </p:blipFill>
        <p:spPr bwMode="auto">
          <a:xfrm>
            <a:off x="130419" y="5273254"/>
            <a:ext cx="2893755" cy="125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44" b="97266" l="230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1" t="6945" r="4523" b="30556"/>
          <a:stretch/>
        </p:blipFill>
        <p:spPr bwMode="auto">
          <a:xfrm>
            <a:off x="3203848" y="3068960"/>
            <a:ext cx="3177071" cy="123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84" l="1782" r="99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" t="5723" r="40714" b="34532"/>
          <a:stretch/>
        </p:blipFill>
        <p:spPr bwMode="auto">
          <a:xfrm>
            <a:off x="453433" y="740038"/>
            <a:ext cx="2223520" cy="1241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2" b="100000" l="2242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7" t="8436" r="4341" b="30182"/>
          <a:stretch/>
        </p:blipFill>
        <p:spPr bwMode="auto">
          <a:xfrm>
            <a:off x="5997593" y="5303668"/>
            <a:ext cx="2909454" cy="13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7447" y="50095"/>
            <a:ext cx="4500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причины пожара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11" y="543696"/>
            <a:ext cx="1479447" cy="183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18" y="964851"/>
            <a:ext cx="2232247" cy="175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5" y="2656091"/>
            <a:ext cx="2056833" cy="205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8" y="2852936"/>
            <a:ext cx="1856947" cy="214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48945"/>
            <a:ext cx="2384801" cy="179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3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625" y="41711"/>
            <a:ext cx="7848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номер пожарной охраны</a:t>
            </a:r>
          </a:p>
        </p:txBody>
      </p:sp>
      <p:sp>
        <p:nvSpPr>
          <p:cNvPr id="7" name="0">
            <a:hlinkClick r:id="" action="ppaction://noaction">
              <a:snd r:embed="rId2" name="Звук - Набор номера (телефон) (mp3cut.net).wav"/>
            </a:hlinkClick>
          </p:cNvPr>
          <p:cNvSpPr/>
          <p:nvPr/>
        </p:nvSpPr>
        <p:spPr>
          <a:xfrm>
            <a:off x="3229378" y="3847681"/>
            <a:ext cx="612000" cy="57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8574" y="1453952"/>
            <a:ext cx="1431803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4623436"/>
            <a:ext cx="1431803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03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97843" y="966123"/>
            <a:ext cx="1431803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0646" y="1628800"/>
            <a:ext cx="1431803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05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23062" y="5069338"/>
            <a:ext cx="1431803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06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9" b="89720" l="6046" r="93954">
                        <a14:backgroundMark x1="47549" y1="81075" x2="47549" y2="81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2" y="2403220"/>
            <a:ext cx="4296933" cy="300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4456" y="4271256"/>
            <a:ext cx="1431803" cy="156966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02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8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Набор номера (телефон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0177" l="75517" r="99682"/>
                    </a14:imgEffect>
                  </a14:imgLayer>
                </a14:imgProps>
              </a:ext>
            </a:extLst>
          </a:blip>
          <a:srcRect l="75069" b="58509"/>
          <a:stretch/>
        </p:blipFill>
        <p:spPr>
          <a:xfrm>
            <a:off x="238203" y="880072"/>
            <a:ext cx="1493664" cy="1656184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4" b="99338" l="954" r="31955"/>
                    </a14:imgEffect>
                  </a14:imgLayer>
                </a14:imgProps>
              </a:ext>
            </a:extLst>
          </a:blip>
          <a:srcRect r="66881"/>
          <a:stretch/>
        </p:blipFill>
        <p:spPr>
          <a:xfrm>
            <a:off x="2003789" y="2308240"/>
            <a:ext cx="1984231" cy="43148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35" b="63261" l="88091" r="98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30" t="51394" b="34748"/>
          <a:stretch/>
        </p:blipFill>
        <p:spPr bwMode="auto">
          <a:xfrm rot="2726166">
            <a:off x="7580784" y="1748867"/>
            <a:ext cx="712055" cy="75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50" b="98455" l="77742" r="99364">
                        <a14:foregroundMark x1="93323" y1="81236" x2="93323" y2="81236"/>
                        <a14:foregroundMark x1="82353" y1="83002" x2="82353" y2="83002"/>
                        <a14:foregroundMark x1="82353" y1="83002" x2="82353" y2="83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50" t="69426" b="2318"/>
          <a:stretch/>
        </p:blipFill>
        <p:spPr bwMode="auto">
          <a:xfrm>
            <a:off x="385678" y="4542309"/>
            <a:ext cx="133306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50" b="98023" l="48220" r="699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21" t="54031" r="27190" b="2959"/>
          <a:stretch/>
        </p:blipFill>
        <p:spPr bwMode="auto">
          <a:xfrm>
            <a:off x="6660232" y="4317018"/>
            <a:ext cx="1629424" cy="18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65" b="61369" l="76789" r="8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34" t="51219" r="12166" b="37179"/>
          <a:stretch/>
        </p:blipFill>
        <p:spPr bwMode="auto">
          <a:xfrm rot="1644840">
            <a:off x="200817" y="2749469"/>
            <a:ext cx="629636" cy="64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" b="51656" l="41653" r="74722"/>
                    </a14:imgEffect>
                  </a14:imgLayer>
                </a14:imgProps>
              </a:ext>
            </a:extLst>
          </a:blip>
          <a:srcRect l="38207" r="23407" b="45986"/>
          <a:stretch/>
        </p:blipFill>
        <p:spPr>
          <a:xfrm>
            <a:off x="4716016" y="2135058"/>
            <a:ext cx="2299855" cy="2330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3730" y="-23136"/>
            <a:ext cx="51818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пожарному одеться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26"/>
          <a:stretch/>
        </p:blipFill>
        <p:spPr bwMode="auto">
          <a:xfrm>
            <a:off x="7406152" y="2308240"/>
            <a:ext cx="1767007" cy="20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92" y="5151909"/>
            <a:ext cx="2337373" cy="156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75" y="-177938"/>
            <a:ext cx="1850221" cy="178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20" y="880072"/>
            <a:ext cx="15906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1019 C -0.03073 -0.01806 -0.01927 -0.01134 -0.03646 -0.0338 C -0.05243 -0.02824 -0.06788 -0.02245 -0.08402 -0.01944 C -0.10295 -0.01296 -0.12152 -0.00509 -0.14027 -0.00116 C -0.15382 0.00417 -0.1592 0.00556 -0.17534 0.00718 C -0.21215 0.0206 -0.2493 0.02361 -0.28663 0.03171 C -0.28663 0.03194 -0.29583 0.03588 -0.2967 0.03727 C -0.30434 0.04722 -0.30798 0.06458 -0.31684 0.07014 C -0.31857 0.08032 -0.32048 0.08403 -0.32413 0.0912 C -0.32552 0.1 -0.32847 0.11806 -0.32847 0.11829 C -0.32708 0.15231 -0.33055 0.14282 -0.32552 0.15463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2013 C 0.00955 -0.01504 -0.00868 -0.02199 0.00139 -0.01388 C 0.00226 -0.01319 0.0118 -0.00995 0.01198 -0.00995 C 0.01667 -0.0037 0.02413 0.00024 0.03021 0.00417 C 0.03524 0.01112 0.04149 0.01598 0.04687 0.02246 C 0.07118 0.05162 0.03854 0.01644 0.06805 0.04653 C 0.07239 0.05093 0.07569 0.05695 0.08021 0.06088 C 0.08403 0.06412 0.09236 0.06875 0.09236 0.06899 C 0.09774 0.07639 0.09271 0.07014 0.10139 0.07686 C 0.10295 0.07801 0.10451 0.0794 0.1059 0.08102 C 0.10694 0.08218 0.10781 0.08403 0.10903 0.08496 C 0.11771 0.0919 0.12656 0.09561 0.13628 0.09908 C 0.15278 0.1051 0.16753 0.11436 0.18472 0.11737 C 0.19132 0.12037 0.19288 0.12709 0.19844 0.13149 C 0.2026 0.13473 0.20764 0.13658 0.21198 0.13959 L 0.22257 0.13149 L 0.20746 0.13959 " pathEditMode="relative" rAng="0" ptsTypes="ffffffffffffff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03704E-6 C 0.00365 0.00624 0.00747 0.0118 0.01077 0.01828 C 0.01546 0.04536 0.02761 0.05972 0.04254 0.07685 C 0.05313 0.08888 0.06198 0.09884 0.07587 0.103 C 0.08994 0.11273 0.10539 0.1155 0.1198 0.12337 C 0.16424 0.12222 0.18334 0.12129 0.2198 0.12129 " pathEditMode="relative" ptsTypes="fffff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0324 C -0.01111 0.01088 -0.00677 0.0199 -0.00139 0.02893 C -0.00017 0.03264 0.00035 0.0375 0.00174 0.04143 C 0.00261 0.04328 0.00452 0.04398 0.00504 0.04583 C 0.00782 0.05555 0.00782 0.06643 0.01198 0.07592 C 0.01806 0.08912 0.02674 0.10069 0.03438 0.11226 C 0.04254 0.12476 0.04636 0.13518 0.0566 0.14421 C 0.06441 0.16134 0.07639 0.17384 0.08716 0.18726 C 0.09618 0.19907 0.10313 0.21435 0.11441 0.22361 C 0.11875 0.23125 0.1283 0.24421 0.1349 0.24722 C 0.13924 0.25139 0.14289 0.25625 0.14723 0.25995 C 0.15191 0.26435 0.15903 0.26689 0.16407 0.2706 C 0.16789 0.27384 0.16771 0.27639 0.17084 0.27963 C 0.17414 0.28264 0.17778 0.28495 0.18108 0.28796 C 0.18386 0.29027 0.1882 0.29699 0.1882 0.29722 " pathEditMode="relative" rAng="0" ptsTypes="ffffffffffffffA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0.00116 C -0.03819 0.01597 -0.05156 0.04607 -0.06493 0.07199 C -0.07413 0.08958 -0.08819 0.10486 -0.10139 0.11644 C -0.10972 0.13495 -0.10104 0.11921 -0.11493 0.13449 C -0.13194 0.15324 -0.14861 0.17153 -0.16649 0.18912 C -0.18229 0.20463 -0.1993 0.21829 -0.21493 0.23357 C -0.2283 0.24676 -0.24149 0.26296 -0.2559 0.27407 C -0.26528 0.28125 -0.27535 0.28704 -0.28472 0.29421 C -0.28976 0.29815 -0.2934 0.3044 -0.29826 0.30833 C -0.2993 0.31042 -0.3 0.31273 -0.30139 0.31435 C -0.30416 0.31759 -0.31041 0.32245 -0.31041 0.32269 C -0.31476 0.33426 -0.31771 0.33426 -0.32708 0.33866 C -0.34462 0.36204 -0.36736 0.37639 -0.38923 0.3912 C -0.39253 0.39329 -0.39496 0.39722 -0.39826 0.39931 C -0.41076 0.40764 -0.42448 0.41551 -0.43767 0.42153 C -0.44601 0.43195 -0.4559 0.43519 -0.46649 0.43958 C -0.47187 0.44722 -0.46649 0.4412 -0.47552 0.4456 C -0.48385 0.44977 -0.48368 0.45579 -0.49375 0.45579 C -0.49583 0.45579 -0.48976 0.4544 -0.48767 0.4537 C -0.48611 0.45324 -0.48472 0.45255 -0.48316 0.45185 C -0.47969 0.44722 -0.47969 0.44838 -0.47864 0.44167 C -0.47691 0.43009 -0.47708 0.42176 -0.47708 0.43148 " pathEditMode="relative" rAng="0" ptsTypes="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6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0.04583 -0.00092 -0.09826 -0.00092 -0.14271 -0.00092 C -0.18229 -0.003 -0.22708 -0.00231 -0.26753 -0.00069 C -0.27378 0.00024 -0.26701 -0.00046 -0.27882 -4.81481E-6 C -0.28663 0.00047 -0.29496 0.00116 -0.30312 0.00163 C -0.30903 0.00255 -0.30694 0.00278 -0.31597 0.00301 C -0.32812 0.00186 -0.31094 0.00348 -0.33385 0.00348 C -0.33611 0.00348 -0.3368 0.00278 -0.33871 0.00255 C -0.3401 0.00232 -0.34167 0.00232 -0.3434 0.00209 C -0.34809 0.00278 -0.35989 0.00371 -0.35989 0.00348 C -0.36701 0.00325 -0.37344 0.00301 -0.38073 0.00278 C -0.38142 0.00255 -0.3809 0.00232 -0.38246 0.00209 C -0.38871 0.00163 -0.39635 0.00186 -0.40347 0.00163 C -0.4125 0.00116 -0.41545 -4.81481E-6 -0.42292 -0.00069 C -0.43715 0.00024 -0.43403 -0.00092 -0.43264 -0.00277 C -0.43906 -0.0037 -0.43246 -0.003 -0.44062 -0.003 C -0.44358 -0.003 -0.4493 -0.00324 -0.45191 -0.00347 C -0.46267 -0.00277 -0.45104 -0.00347 -0.47153 -0.003 C -0.48003 -0.00277 -0.48906 -0.00208 -0.49722 -0.00162 C -0.49358 -0.00416 -0.49844 -0.00162 -0.49253 -0.00324 C -0.48976 -0.00393 -0.48941 -0.00486 -0.48767 -0.00578 C -0.48958 -0.00648 -0.48767 -0.00648 -0.4908 -0.00648 " pathEditMode="relative" rAng="0" ptsTypes="fffffffffffffffffffffA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632" y="112757"/>
            <a:ext cx="5104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пожарную машину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4" descr="https://opozhare.ru/wp-content/uploads/2020/05/Pozharnaya-mash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opozhare.ru/wp-content/uploads/2020/05/Pozharnaya-mashin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D:\!Данные пользователя\Загрузки\104-1049159_иллюстрация-пожарной-машины-студия-пожарная-машина-png-PhotoRoom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331" y="4630210"/>
            <a:ext cx="5256584" cy="22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pngimg.com/uploads/ambulance/ambulance_PNG3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1500" y="405144"/>
            <a:ext cx="3937049" cy="26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pngimg.com/uploads/police_car/police_car_PNG2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7" y="405144"/>
            <a:ext cx="3142733" cy="235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!Данные пользователя\Загрузки\avto-44-370x222-PhotoRoo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701" y="2212993"/>
            <a:ext cx="4162392" cy="24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67" b="96667" l="175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420479" cy="331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28 0.00902 C 0.27726 0.01341 0.36094 0.01734 0.44948 0.01873 C 0.51719 0.02127 0.58281 0.02867 0.65017 0.03399 C 0.67569 0.04 0.70174 0.04 0.72778 0.04162 C 0.78229 0.04509 0.83646 0.04856 0.8908 0.05411 C 0.91649 0.06081 0.8849 0.05341 0.93368 0.05942 C 0.96615 0.06359 0.99948 0.07191 1.03281 0.07191 " pathEditMode="relative" rAng="0" ptsTypes="ffffffA">
                                      <p:cBhvr>
                                        <p:cTn id="6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18" y="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jarnaya-mashina-sirena-2668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sto-k-odnomu-ne-pra_ilnyy-ot_e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sto-k-odnomu-ne-pra_ilnyy-ot_e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sto-k-odnomu-ne-pra_ilnyy-ot_e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sto-k-odnomu-ne-pra_ilnyy-ot_e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788024" y="980728"/>
            <a:ext cx="3816424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AutoNum type="arabicPeriod"/>
            </a:pPr>
            <a:endParaRPr lang="ru-RU" sz="1800" dirty="0" smtClean="0"/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endParaRPr lang="ru-RU" sz="1800" dirty="0" smtClean="0"/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endParaRPr lang="ru-RU" sz="1800" dirty="0" smtClean="0"/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endParaRPr lang="ru-RU" sz="1800" dirty="0" smtClean="0"/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endParaRPr lang="ru-RU" sz="1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11976" y="803923"/>
            <a:ext cx="4520045" cy="440692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6697" y="1017643"/>
            <a:ext cx="464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Пожарный щит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869" flipH="1">
            <a:off x="7094008" y="2358174"/>
            <a:ext cx="892702" cy="15076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8" y="655305"/>
            <a:ext cx="1601754" cy="1053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8" y="5299670"/>
            <a:ext cx="3073294" cy="4560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3" y="5577561"/>
            <a:ext cx="2969132" cy="10307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3486284"/>
            <a:ext cx="826715" cy="1526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15" y="5635964"/>
            <a:ext cx="1571925" cy="10394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90" y="1442109"/>
            <a:ext cx="1255165" cy="1255165"/>
          </a:xfrm>
          <a:prstGeom prst="rect">
            <a:avLst/>
          </a:prstGeom>
        </p:spPr>
      </p:pic>
      <p:pic>
        <p:nvPicPr>
          <p:cNvPr id="27" name="Picture 8" descr="Старый красный телефон иллюстрация вектора. иллюстрации насчитывающей  красный - 276494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7" y="2041673"/>
            <a:ext cx="1404076" cy="9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Лейка Садовый инструмент Садоводство, Лейка, ребенок, апельсин, другие png 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9164"/>
          <a:stretch/>
        </p:blipFill>
        <p:spPr bwMode="auto">
          <a:xfrm>
            <a:off x="7397980" y="3735162"/>
            <a:ext cx="1476244" cy="13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/>
          <a:srcRect l="12686" t="17332" r="5899" b="15792"/>
          <a:stretch/>
        </p:blipFill>
        <p:spPr>
          <a:xfrm>
            <a:off x="7134163" y="760972"/>
            <a:ext cx="1443182" cy="1185470"/>
          </a:xfrm>
          <a:prstGeom prst="rect">
            <a:avLst/>
          </a:prstGeom>
        </p:spPr>
      </p:pic>
      <p:pic>
        <p:nvPicPr>
          <p:cNvPr id="1030" name="Picture 6" descr="Веник сорго 1 сорт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" y="4579855"/>
            <a:ext cx="2178085" cy="21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-94721" y="50215"/>
            <a:ext cx="914400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нужно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для пожарного щита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76" y="3525030"/>
            <a:ext cx="826715" cy="15268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05" y="2612197"/>
            <a:ext cx="1601754" cy="10531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93" y="3810273"/>
            <a:ext cx="1571925" cy="10394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63" y="3803065"/>
            <a:ext cx="1255165" cy="1255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3" y="1692851"/>
            <a:ext cx="2969132" cy="103079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869" flipH="1">
            <a:off x="5418497" y="2163832"/>
            <a:ext cx="892702" cy="150767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12" y="1411170"/>
            <a:ext cx="3073294" cy="4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0" b="97445" l="9783" r="94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55" y="1407832"/>
            <a:ext cx="3872353" cy="571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67" y="1855609"/>
            <a:ext cx="661544" cy="74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42" y="4256011"/>
            <a:ext cx="549009" cy="61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73" y="2472779"/>
            <a:ext cx="720203" cy="8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40" y="3325075"/>
            <a:ext cx="636314" cy="7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3" y="5852159"/>
            <a:ext cx="648072" cy="72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28" y="2376161"/>
            <a:ext cx="776643" cy="86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6562" y="306929"/>
            <a:ext cx="464293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 правила пожарной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безопасности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!Данные пользователя\Загрузки\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6" y="95574"/>
            <a:ext cx="1799806" cy="21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!Данные пользователя\Загрузки\Снимок-PhotoRoom(1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5367"/>
            <a:ext cx="1872208" cy="22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!Данные пользователя\Загрузки\Снимок-PhotoRoom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71791"/>
            <a:ext cx="1965473" cy="22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!Данные пользователя\Загрузки\Снимок-PhotoRoom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5" y="4681222"/>
            <a:ext cx="1948261" cy="22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!Данные пользователя\Загрузки\Снимок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1222"/>
            <a:ext cx="1963903" cy="22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!Данные пользователя\Загрузки\Снимок(1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681222"/>
            <a:ext cx="1965897" cy="22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-73565"/>
            <a:ext cx="2210356" cy="25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4" y="2226113"/>
            <a:ext cx="2210356" cy="25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" y="4534486"/>
            <a:ext cx="2210356" cy="25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51" y="-39775"/>
            <a:ext cx="2210356" cy="25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26113"/>
            <a:ext cx="2282364" cy="266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80" y="4552608"/>
            <a:ext cx="2229550" cy="259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76" y="4870966"/>
            <a:ext cx="776643" cy="86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3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34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72</cp:revision>
  <dcterms:created xsi:type="dcterms:W3CDTF">2022-10-07T09:55:29Z</dcterms:created>
  <dcterms:modified xsi:type="dcterms:W3CDTF">2022-10-12T07:28:19Z</dcterms:modified>
</cp:coreProperties>
</file>