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85" r:id="rId3"/>
    <p:sldId id="275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7" r:id="rId22"/>
    <p:sldId id="278" r:id="rId23"/>
    <p:sldId id="279" r:id="rId24"/>
    <p:sldId id="280" r:id="rId25"/>
    <p:sldId id="292" r:id="rId26"/>
    <p:sldId id="293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-91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940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156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381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613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784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724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0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572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001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93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117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B6D63-0ED3-4985-B2C2-B51CC770B405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C2EE-CB51-4691-995B-64A02EA4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24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70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jpeg"/><Relationship Id="rId7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microsoft.com/office/2007/relationships/hdphoto" Target="../media/hdphoto14.wdp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microsoft.com/office/2007/relationships/hdphoto" Target="../media/hdphoto16.wdp"/><Relationship Id="rId4" Type="http://schemas.openxmlformats.org/officeDocument/2006/relationships/image" Target="../media/image79.png"/><Relationship Id="rId9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85.png"/><Relationship Id="rId4" Type="http://schemas.microsoft.com/office/2007/relationships/hdphoto" Target="../media/hdphoto1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6837" y="895351"/>
            <a:ext cx="688657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МБДОУ «Детский сад №40»</a:t>
            </a:r>
          </a:p>
          <a:p>
            <a:pPr algn="ctr">
              <a:lnSpc>
                <a:spcPct val="150000"/>
              </a:lnSpc>
            </a:pPr>
            <a:endParaRPr lang="ru-RU" sz="3200" b="1" dirty="0" smtClean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подготовительная группа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«Мы в профессии играли…»</a:t>
            </a:r>
          </a:p>
          <a:p>
            <a:pPr algn="ctr">
              <a:lnSpc>
                <a:spcPct val="150000"/>
              </a:lnSpc>
            </a:pPr>
            <a:endParaRPr lang="ru-RU" sz="4800" b="1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602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4444" b="91250" l="68906" r="91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95" t="24972" r="6710" b="9765"/>
          <a:stretch/>
        </p:blipFill>
        <p:spPr>
          <a:xfrm>
            <a:off x="2922359" y="643687"/>
            <a:ext cx="3299282" cy="53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543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://www.clipartheaven.com/clipart/entertainment/circus_&amp;_carnival/circus_-_dolphin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1764" y="731207"/>
            <a:ext cx="2740519" cy="24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dn.lookanimals.com/pictures/cartoon-animals-homepage.clipartonline.net/_/rsrc/1391465189845/circus-cartoon-animal-clipart/circus_clipart_animals_1.png?height=400&amp;width=4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406" y="3310939"/>
            <a:ext cx="2589068" cy="287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clipartov.net/images/mini/16/00000152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926" y="731206"/>
            <a:ext cx="2541662" cy="24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2.bp.blogspot.com/-6HYM2aUc3ks/UMag2SR0AEI/AAAAAAACAIQ/_4UH1PFb3Hc/s1600/circus_clipart5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2041" r="100000">
                        <a14:foregroundMark x1="57347" y1="10291" x2="57347" y2="10291"/>
                        <a14:foregroundMark x1="63061" y1="6659" x2="63061" y2="6659"/>
                        <a14:foregroundMark x1="46735" y1="6053" x2="46735" y2="6053"/>
                        <a14:foregroundMark x1="51224" y1="11380" x2="51224" y2="11380"/>
                        <a14:foregroundMark x1="55714" y1="16223" x2="55714" y2="16223"/>
                        <a14:foregroundMark x1="67551" y1="41041" x2="67551" y2="41041"/>
                        <a14:foregroundMark x1="60000" y1="38257" x2="60000" y2="38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780656">
            <a:off x="5070634" y="3079109"/>
            <a:ext cx="2118909" cy="357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23500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45" l="40000" r="90889">
                        <a14:foregroundMark x1="64778" y1="42903" x2="64778" y2="42903"/>
                        <a14:foregroundMark x1="65889" y1="45161" x2="65889" y2="45161"/>
                        <a14:foregroundMark x1="66889" y1="47581" x2="66889" y2="47581"/>
                        <a14:foregroundMark x1="67667" y1="47742" x2="67667" y2="4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31" t="-616" r="8947" b="4543"/>
          <a:stretch/>
        </p:blipFill>
        <p:spPr>
          <a:xfrm>
            <a:off x="2321193" y="526382"/>
            <a:ext cx="4296176" cy="58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625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://clipart-db.ru/file_content/rastr/cooking_pan_00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7316">
            <a:off x="974557" y="595889"/>
            <a:ext cx="3710960" cy="242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age.made-in-china.com/2f0j10FKWahbwJlTrB/-Ckitchenware-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750" b="99583" l="2667" r="94167">
                        <a14:foregroundMark x1="33833" y1="74583" x2="33833" y2="74583"/>
                        <a14:foregroundMark x1="34667" y1="80208" x2="34667" y2="80208"/>
                        <a14:foregroundMark x1="35167" y1="76667" x2="35167" y2="76667"/>
                        <a14:foregroundMark x1="51833" y1="76458" x2="51833" y2="76458"/>
                        <a14:foregroundMark x1="57333" y1="75625" x2="57333" y2="75625"/>
                        <a14:foregroundMark x1="24833" y1="11875" x2="24833" y2="11875"/>
                        <a14:foregroundMark x1="37167" y1="11042" x2="37167" y2="11042"/>
                        <a14:foregroundMark x1="13167" y1="83125" x2="13167" y2="83125"/>
                        <a14:foregroundMark x1="17000" y1="85000" x2="170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53499">
            <a:off x="963985" y="3886022"/>
            <a:ext cx="2490808" cy="2011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546" t="34336" r="76710" b="35642"/>
          <a:stretch/>
        </p:blipFill>
        <p:spPr>
          <a:xfrm rot="297716">
            <a:off x="3431062" y="597525"/>
            <a:ext cx="4458025" cy="2009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" t="67715" r="76447" b="2636"/>
          <a:stretch/>
        </p:blipFill>
        <p:spPr>
          <a:xfrm>
            <a:off x="3359999" y="2904749"/>
            <a:ext cx="2117558" cy="1913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89" y="3085496"/>
            <a:ext cx="2598362" cy="31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68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://sdou2.ru/assets/images/news/56888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042" y="962526"/>
            <a:ext cx="6234636" cy="467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61901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062" b="97644" l="4022" r="96957">
                        <a14:foregroundMark x1="58913" y1="59205" x2="58913" y2="59205"/>
                        <a14:foregroundMark x1="41630" y1="85272" x2="41630" y2="85272"/>
                        <a14:foregroundMark x1="18370" y1="62592" x2="18370" y2="62592"/>
                        <a14:foregroundMark x1="32826" y1="83505" x2="32826" y2="83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33698">
            <a:off x="4994113" y="572808"/>
            <a:ext cx="3298350" cy="2434782"/>
          </a:xfrm>
          <a:prstGeom prst="rect">
            <a:avLst/>
          </a:prstGeom>
        </p:spPr>
      </p:pic>
      <p:pic>
        <p:nvPicPr>
          <p:cNvPr id="8" name="Рисунок 7" descr="1671a691c51e86149f40b5888edc3dc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69622">
            <a:off x="1848447" y="3975908"/>
            <a:ext cx="2625933" cy="1728192"/>
          </a:xfrm>
          <a:prstGeom prst="rect">
            <a:avLst/>
          </a:prstGeom>
        </p:spPr>
      </p:pic>
      <p:pic>
        <p:nvPicPr>
          <p:cNvPr id="9" name="Рисунок 8" descr="338661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005" y="494555"/>
            <a:ext cx="3324171" cy="3324171"/>
          </a:xfrm>
          <a:prstGeom prst="rect">
            <a:avLst/>
          </a:prstGeom>
        </p:spPr>
      </p:pic>
      <p:pic>
        <p:nvPicPr>
          <p:cNvPr id="10" name="Рисунок 9" descr="extinguisher-clip-art-1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71797">
            <a:off x="5456119" y="3116067"/>
            <a:ext cx="1694321" cy="29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757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7903" y="597067"/>
            <a:ext cx="5391921" cy="56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501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2231" y="3200180"/>
            <a:ext cx="2835589" cy="3018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6641" y="669929"/>
            <a:ext cx="2790718" cy="2530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967" y="669929"/>
            <a:ext cx="3266474" cy="21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857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4" r="18158"/>
          <a:stretch/>
        </p:blipFill>
        <p:spPr>
          <a:xfrm>
            <a:off x="1065479" y="1287379"/>
            <a:ext cx="7013042" cy="4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610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C:\Users\user\Desktop\клипарт\модельер\long_evening_dresses_by_lyotta-d5uwe0c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852" y="548023"/>
            <a:ext cx="2524125" cy="3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isspng-sewing-machines-clip-art-embroidery-thread-patch-stitching-transparent-amp-png-clipart-free-5c9f11866cbf31.455625881553928582445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073" y="657968"/>
            <a:ext cx="2391246" cy="2125552"/>
          </a:xfrm>
          <a:prstGeom prst="rect">
            <a:avLst/>
          </a:prstGeom>
        </p:spPr>
      </p:pic>
      <p:pic>
        <p:nvPicPr>
          <p:cNvPr id="8" name="Рисунок 7" descr="depositphotos_4197926-stock-illustration-spool-of-thread-and-needle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955" y="3911941"/>
            <a:ext cx="1945482" cy="2088232"/>
          </a:xfrm>
          <a:prstGeom prst="rect">
            <a:avLst/>
          </a:prstGeom>
        </p:spPr>
      </p:pic>
      <p:pic>
        <p:nvPicPr>
          <p:cNvPr id="9" name="Рисунок 8" descr="116-1166927_scissors-clipa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8900" y="4229798"/>
            <a:ext cx="2225014" cy="1760890"/>
          </a:xfrm>
          <a:prstGeom prst="rect">
            <a:avLst/>
          </a:prstGeom>
        </p:spPr>
      </p:pic>
      <p:pic>
        <p:nvPicPr>
          <p:cNvPr id="10" name="Рисунок 9" descr="42548958694603.Y3JvcCwxMDA1LDc4NiwxMzgsODY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4833" y="2080809"/>
            <a:ext cx="1796804" cy="14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4656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8712" y="1047751"/>
            <a:ext cx="68865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Дидактическая игра</a:t>
            </a:r>
          </a:p>
          <a:p>
            <a:pPr algn="ctr"/>
            <a:r>
              <a:rPr lang="ru-RU" sz="6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«УГАДАЙ ПРОФЕССИЮ»</a:t>
            </a:r>
            <a:endParaRPr lang="ru-RU" sz="6600" b="1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5144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62" r="14792"/>
          <a:stretch/>
        </p:blipFill>
        <p:spPr>
          <a:xfrm>
            <a:off x="1967408" y="695325"/>
            <a:ext cx="5209183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310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маховичок-управления-воздушных-судн-11602799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59525">
            <a:off x="1507690" y="3448329"/>
            <a:ext cx="2438400" cy="2438400"/>
          </a:xfrm>
          <a:prstGeom prst="rect">
            <a:avLst/>
          </a:prstGeom>
        </p:spPr>
      </p:pic>
      <p:pic>
        <p:nvPicPr>
          <p:cNvPr id="7" name="Рисунок 6" descr="Parachut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9452">
            <a:off x="6208162" y="761664"/>
            <a:ext cx="1873324" cy="2136518"/>
          </a:xfrm>
          <a:prstGeom prst="rect">
            <a:avLst/>
          </a:prstGeom>
        </p:spPr>
      </p:pic>
      <p:pic>
        <p:nvPicPr>
          <p:cNvPr id="8" name="Рисунок 7" descr="1614565001_36-p-kartinka-samoleta-na-belom-fone-39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0905" y="1800702"/>
            <a:ext cx="4062302" cy="2285045"/>
          </a:xfrm>
          <a:prstGeom prst="rect">
            <a:avLst/>
          </a:prstGeom>
        </p:spPr>
      </p:pic>
      <p:pic>
        <p:nvPicPr>
          <p:cNvPr id="9" name="Рисунок 8" descr="35db68e75199a1ccf87fde1435e1812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4217">
            <a:off x="5263124" y="3611133"/>
            <a:ext cx="2420888" cy="2420888"/>
          </a:xfrm>
          <a:prstGeom prst="rect">
            <a:avLst/>
          </a:prstGeom>
        </p:spPr>
      </p:pic>
      <p:pic>
        <p:nvPicPr>
          <p:cNvPr id="10" name="Рисунок 9" descr="Картинка-облако-для-детей-на-прозрачном-фоне-подборка-рисунков-3-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4359" y="669275"/>
            <a:ext cx="2444824" cy="15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652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ilot-boy-friendly-welcoming-pose-vector-2241328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82" r="23918" b="9051"/>
          <a:stretch>
            <a:fillRect/>
          </a:stretch>
        </p:blipFill>
        <p:spPr>
          <a:xfrm>
            <a:off x="3133926" y="821084"/>
            <a:ext cx="2876147" cy="498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267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Astronaut-clipart-3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6489" y="663692"/>
            <a:ext cx="2455411" cy="3507730"/>
          </a:xfrm>
          <a:prstGeom prst="rect">
            <a:avLst/>
          </a:prstGeom>
        </p:spPr>
      </p:pic>
      <p:pic>
        <p:nvPicPr>
          <p:cNvPr id="5" name="Рисунок 4" descr="i (4).jf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6342" y="3114675"/>
            <a:ext cx="3237256" cy="2918090"/>
          </a:xfrm>
          <a:prstGeom prst="rect">
            <a:avLst/>
          </a:prstGeom>
        </p:spPr>
      </p:pic>
      <p:pic>
        <p:nvPicPr>
          <p:cNvPr id="6" name="Рисунок 5" descr="27422caa4f340a320a96bb53440454c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4342" y="4486275"/>
            <a:ext cx="2584874" cy="1369176"/>
          </a:xfrm>
          <a:prstGeom prst="rect">
            <a:avLst/>
          </a:prstGeom>
        </p:spPr>
      </p:pic>
      <p:pic>
        <p:nvPicPr>
          <p:cNvPr id="7" name="Рисунок 6" descr="hello_html_642174c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4271771">
            <a:off x="4854131" y="673611"/>
            <a:ext cx="2501678" cy="20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88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epositphotos_204274426-stock-illustration-illustration-cartoon-astronaut-floatin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211" y="909805"/>
            <a:ext cx="4900445" cy="49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729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083" l="575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95211">
            <a:off x="1171574" y="742949"/>
            <a:ext cx="2181225" cy="2181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8" t="10267" r="4834" b="2978"/>
          <a:stretch/>
        </p:blipFill>
        <p:spPr>
          <a:xfrm>
            <a:off x="3696366" y="513383"/>
            <a:ext cx="4532796" cy="2640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4449" y="3153738"/>
            <a:ext cx="4314826" cy="30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82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14446" b="-2638"/>
          <a:stretch/>
        </p:blipFill>
        <p:spPr>
          <a:xfrm>
            <a:off x="1674812" y="822200"/>
            <a:ext cx="5897563" cy="53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3111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://www.pravohost.ru/Blog/O_Neobichnih_ludiah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3759" y="722597"/>
            <a:ext cx="2045523" cy="283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ages.easyfreeclipart.com/978/234562928921307384982663124535271692649519979367332227029255325342149520131031085726-3847022320--9781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552" y="2994265"/>
            <a:ext cx="3376584" cy="312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playing-field.ru/img/2015/052117/242228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8438">
            <a:off x="1607269" y="3625996"/>
            <a:ext cx="2287636" cy="239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r.photos1.fotosearch.com/bthumb/CSP/CSP277/k27788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2941" y="1097708"/>
            <a:ext cx="1828800" cy="20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evropharm.ru/Storage/1117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3716" r="9476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841248">
            <a:off x="5646838" y="1360879"/>
            <a:ext cx="2704938" cy="190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40276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://fotohomka.ru/images/Nov/01/0a782ba4b2cf879b80e7fe81b7e94d4c/mini_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5"/>
          <a:stretch>
            <a:fillRect/>
          </a:stretch>
        </p:blipFill>
        <p:spPr bwMode="auto">
          <a:xfrm>
            <a:off x="1357290" y="804854"/>
            <a:ext cx="6429419" cy="5062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54386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8693" b="97958" l="0" r="100000">
                        <a14:foregroundMark x1="58281" y1="26079" x2="58281" y2="26079"/>
                        <a14:foregroundMark x1="63854" y1="50233" x2="63854" y2="50233"/>
                        <a14:foregroundMark x1="92135" y1="57643" x2="92135" y2="57643"/>
                        <a14:foregroundMark x1="90000" y1="72754" x2="90000" y2="72754"/>
                        <a14:foregroundMark x1="62135" y1="75904" x2="62135" y2="75904"/>
                        <a14:foregroundMark x1="53229" y1="15228" x2="53229" y2="15228"/>
                        <a14:foregroundMark x1="57708" y1="14877" x2="57708" y2="14877"/>
                        <a14:foregroundMark x1="40156" y1="22462" x2="40156" y2="22462"/>
                        <a14:foregroundMark x1="40469" y1="28005" x2="40469" y2="28005"/>
                        <a14:foregroundMark x1="40625" y1="19545" x2="40625" y2="19545"/>
                        <a14:foregroundMark x1="63385" y1="26779" x2="63385" y2="26779"/>
                        <a14:foregroundMark x1="60781" y1="26954" x2="60781" y2="26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69" y="146545"/>
            <a:ext cx="4383212" cy="3912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2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7616">
            <a:off x="5065135" y="628624"/>
            <a:ext cx="3079643" cy="3580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8522">
            <a:off x="3692653" y="3477447"/>
            <a:ext cx="2827611" cy="282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110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90445">
            <a:off x="1451395" y="834030"/>
            <a:ext cx="2029812" cy="235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http://ruswoman.ru/sites/default/files/content_images/article/Depositphotos_49243505_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56792" y="2258920"/>
            <a:ext cx="2030416" cy="3024648"/>
          </a:xfrm>
          <a:prstGeom prst="rect">
            <a:avLst/>
          </a:prstGeom>
          <a:noFill/>
        </p:spPr>
      </p:pic>
      <p:pic>
        <p:nvPicPr>
          <p:cNvPr id="11" name="Picture 2" descr="C:\Users\user\Desktop\профи\1338117015_first-aid-kit-icons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9105" y="548410"/>
            <a:ext cx="2573060" cy="2573060"/>
          </a:xfrm>
          <a:prstGeom prst="rect">
            <a:avLst/>
          </a:prstGeom>
          <a:noFill/>
        </p:spPr>
      </p:pic>
      <p:pic>
        <p:nvPicPr>
          <p:cNvPr id="12" name="Picture 2" descr="C:\Users\user\Desktop\п\ba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46422" y1="73556" x2="46422" y2="73556"/>
                        <a14:foregroundMark x1="66422" y1="87111" x2="66422" y2="87111"/>
                        <a14:foregroundMark x1="47523" y1="89111" x2="47523" y2="89111"/>
                        <a14:foregroundMark x1="36514" y1="85111" x2="36514" y2="85111"/>
                        <a14:foregroundMark x1="25872" y1="72222" x2="25872" y2="72222"/>
                        <a14:foregroundMark x1="12477" y1="70889" x2="12477" y2="70889"/>
                        <a14:foregroundMark x1="9725" y1="56000" x2="9725" y2="56000"/>
                        <a14:foregroundMark x1="40367" y1="72889" x2="40367" y2="72889"/>
                        <a14:foregroundMark x1="33028" y1="66889" x2="33028" y2="66889"/>
                        <a14:foregroundMark x1="61468" y1="81778" x2="61468" y2="8177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1210" y="4022602"/>
            <a:ext cx="2735582" cy="2258738"/>
          </a:xfrm>
          <a:prstGeom prst="rect">
            <a:avLst/>
          </a:prstGeom>
          <a:noFill/>
        </p:spPr>
      </p:pic>
      <p:pic>
        <p:nvPicPr>
          <p:cNvPr id="13" name="Picture 4" descr="https://clipartion.com/wp-content/uploads/2016/04/science-fair-fre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55738" y="3353414"/>
            <a:ext cx="1643074" cy="2562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4238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0109" y1="51692" x2="70109" y2="51692"/>
                        <a14:foregroundMark x1="63913" y1="79385" x2="63913" y2="79385"/>
                        <a14:foregroundMark x1="63587" y1="74308" x2="63587" y2="74308"/>
                        <a14:foregroundMark x1="27717" y1="82000" x2="27717" y2="82000"/>
                        <a14:foregroundMark x1="76630" y1="32769" x2="76630" y2="32769"/>
                        <a14:foregroundMark x1="79674" y1="55385" x2="79674" y2="55385"/>
                        <a14:foregroundMark x1="76957" y1="60308" x2="76957" y2="60308"/>
                        <a14:foregroundMark x1="77609" y1="55077" x2="77609" y2="55077"/>
                        <a14:foregroundMark x1="81413" y1="64615" x2="81413" y2="64615"/>
                        <a14:foregroundMark x1="82391" y1="73231" x2="82391" y2="73231"/>
                        <a14:foregroundMark x1="85435" y1="73692" x2="85435" y2="73692"/>
                        <a14:foregroundMark x1="78478" y1="74308" x2="78478" y2="73538"/>
                        <a14:foregroundMark x1="76739" y1="70615" x2="76739" y2="70615"/>
                        <a14:foregroundMark x1="82174" y1="76308" x2="82174" y2="76308"/>
                        <a14:foregroundMark x1="88696" y1="72462" x2="88696" y2="72462"/>
                        <a14:foregroundMark x1="86630" y1="83231" x2="86630" y2="83231"/>
                        <a14:foregroundMark x1="77609" y1="85077" x2="77609" y2="85077"/>
                        <a14:foregroundMark x1="76957" y1="81692" x2="76957" y2="81692"/>
                        <a14:foregroundMark x1="82174" y1="84923" x2="82174" y2="84923"/>
                        <a14:foregroundMark x1="83261" y1="80923" x2="83261" y2="80923"/>
                        <a14:foregroundMark x1="85435" y1="95077" x2="85435" y2="95077"/>
                        <a14:foregroundMark x1="85652" y1="91846" x2="85652" y2="91846"/>
                        <a14:foregroundMark x1="79022" y1="91846" x2="79022" y2="91846"/>
                        <a14:foregroundMark x1="77174" y1="90769" x2="77174" y2="90769"/>
                        <a14:foregroundMark x1="76739" y1="93538" x2="76739" y2="93538"/>
                        <a14:foregroundMark x1="64130" y1="89538" x2="64130" y2="89538"/>
                        <a14:foregroundMark x1="81957" y1="55077" x2="81957" y2="55077"/>
                        <a14:foregroundMark x1="77283" y1="34308" x2="77283" y2="34308"/>
                        <a14:foregroundMark x1="72609" y1="31077" x2="72609" y2="31077"/>
                        <a14:foregroundMark x1="63587" y1="46769" x2="63587" y2="46769"/>
                        <a14:foregroundMark x1="61848" y1="47846" x2="61848" y2="47846"/>
                        <a14:foregroundMark x1="68370" y1="47231" x2="68370" y2="47231"/>
                        <a14:foregroundMark x1="73043" y1="47692" x2="73043" y2="47692"/>
                        <a14:foregroundMark x1="54022" y1="48769" x2="54022" y2="48769"/>
                        <a14:foregroundMark x1="51739" y1="46462" x2="51739" y2="46462"/>
                        <a14:foregroundMark x1="87174" y1="81846" x2="87174" y2="81846"/>
                        <a14:foregroundMark x1="64348" y1="84000" x2="64348" y2="84000"/>
                        <a14:foregroundMark x1="28696" y1="19077" x2="28696" y2="19077"/>
                        <a14:foregroundMark x1="30543" y1="15077" x2="30543" y2="15077"/>
                        <a14:foregroundMark x1="31848" y1="11846" x2="31848" y2="11846"/>
                        <a14:foregroundMark x1="33587" y1="10000" x2="33587" y2="10000"/>
                        <a14:foregroundMark x1="34891" y1="13077" x2="35543" y2="12769"/>
                        <a14:foregroundMark x1="34457" y1="14923" x2="34457" y2="14923"/>
                        <a14:foregroundMark x1="33261" y1="19385" x2="33261" y2="19385"/>
                        <a14:foregroundMark x1="27826" y1="12154" x2="27826" y2="12154"/>
                        <a14:foregroundMark x1="27283" y1="7385" x2="27283" y2="6769"/>
                        <a14:foregroundMark x1="29022" y1="4154" x2="29022" y2="4154"/>
                        <a14:foregroundMark x1="32609" y1="4000" x2="32609" y2="4000"/>
                        <a14:foregroundMark x1="27391" y1="22615" x2="27391" y2="22615"/>
                        <a14:foregroundMark x1="29457" y1="22769" x2="29457" y2="22769"/>
                        <a14:foregroundMark x1="20543" y1="18923" x2="20543" y2="18923"/>
                        <a14:foregroundMark x1="17174" y1="18923" x2="17174" y2="18923"/>
                        <a14:foregroundMark x1="12826" y1="19231" x2="12174" y2="19846"/>
                        <a14:foregroundMark x1="11413" y1="23231" x2="11413" y2="23231"/>
                        <a14:foregroundMark x1="11522" y1="25385" x2="11522" y2="25385"/>
                        <a14:foregroundMark x1="11848" y1="27538" x2="11848" y2="28308"/>
                        <a14:foregroundMark x1="11848" y1="29538" x2="11848" y2="29538"/>
                        <a14:foregroundMark x1="11848" y1="31538" x2="11848" y2="31538"/>
                        <a14:foregroundMark x1="11848" y1="32923" x2="11848" y2="32923"/>
                        <a14:foregroundMark x1="11739" y1="34308" x2="11739" y2="34308"/>
                        <a14:foregroundMark x1="11304" y1="36000" x2="11304" y2="36000"/>
                        <a14:foregroundMark x1="13587" y1="35231" x2="14239" y2="35385"/>
                        <a14:foregroundMark x1="16739" y1="35231" x2="16739" y2="35231"/>
                        <a14:foregroundMark x1="18261" y1="35231" x2="18587" y2="34154"/>
                        <a14:foregroundMark x1="16739" y1="27692" x2="16739" y2="26615"/>
                        <a14:foregroundMark x1="13696" y1="16923" x2="13696" y2="16923"/>
                        <a14:foregroundMark x1="7717" y1="26923" x2="7717" y2="26923"/>
                        <a14:foregroundMark x1="9674" y1="42308" x2="9674" y2="42308"/>
                        <a14:foregroundMark x1="83370" y1="86462" x2="83370" y2="86462"/>
                        <a14:foregroundMark x1="86522" y1="84308" x2="86522" y2="84308"/>
                        <a14:foregroundMark x1="88696" y1="84769" x2="88696" y2="84769"/>
                        <a14:foregroundMark x1="19783" y1="27385" x2="19783" y2="27385"/>
                        <a14:foregroundMark x1="80978" y1="94462" x2="80978" y2="94462"/>
                        <a14:foregroundMark x1="25652" y1="8462" x2="25652" y2="8462"/>
                        <a14:foregroundMark x1="64130" y1="93692" x2="64130" y2="93692"/>
                        <a14:foregroundMark x1="88152" y1="95692" x2="88152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1250" y="1095472"/>
            <a:ext cx="6605680" cy="46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072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://pixelbrush.ru/uploads/posts/2013-08/1375464270_13-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3724" y="3809478"/>
            <a:ext cx="1125855" cy="206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1-tub-ru.yandex.net/i?id=4b35a83a44c12ae4fa51a06973942a53&amp;n=33&amp;h=196&amp;w=480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939" l="0" r="9958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5230">
            <a:off x="1336289" y="4275996"/>
            <a:ext cx="4126956" cy="178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558" b="997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05427">
            <a:off x="5730156" y="984175"/>
            <a:ext cx="2441298" cy="2428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28507">
            <a:off x="1267836" y="1026299"/>
            <a:ext cx="4327113" cy="28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187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034" y="923924"/>
            <a:ext cx="6804424" cy="48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392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s://im0-tub-ru.yandex.net/i?id=9a3d3bc1f91b53f5c0e3e92c8c9b7fa8&amp;n=33&amp;h=215&amp;w=38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1455" y="4486535"/>
            <a:ext cx="2638433" cy="150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zakroma.by/images/radioupravlyaem-kran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98667">
                        <a14:foregroundMark x1="32000" y1="88500" x2="32000" y2="88500"/>
                        <a14:foregroundMark x1="31667" y1="79000" x2="31667" y2="79000"/>
                        <a14:foregroundMark x1="29667" y1="82833" x2="32000" y2="82833"/>
                        <a14:foregroundMark x1="32000" y1="54500" x2="32000" y2="54500"/>
                        <a14:foregroundMark x1="27333" y1="44500" x2="27333" y2="44500"/>
                        <a14:foregroundMark x1="28000" y1="50667" x2="28000" y2="50667"/>
                        <a14:foregroundMark x1="25667" y1="53167" x2="25667" y2="53167"/>
                        <a14:foregroundMark x1="29333" y1="54500" x2="29333" y2="54500"/>
                        <a14:foregroundMark x1="34000" y1="53500" x2="34000" y2="53500"/>
                        <a14:foregroundMark x1="30667" y1="46333" x2="30667" y2="46333"/>
                        <a14:foregroundMark x1="29000" y1="43500" x2="29000" y2="43500"/>
                        <a14:foregroundMark x1="29333" y1="41000" x2="29333" y2="41000"/>
                        <a14:foregroundMark x1="29667" y1="39667" x2="29667" y2="39667"/>
                        <a14:foregroundMark x1="28667" y1="87000" x2="28667" y2="87000"/>
                        <a14:foregroundMark x1="35667" y1="87500" x2="35667" y2="87500"/>
                        <a14:foregroundMark x1="32333" y1="48000" x2="32333" y2="48000"/>
                        <a14:foregroundMark x1="30667" y1="49333" x2="30667" y2="49333"/>
                        <a14:foregroundMark x1="29667" y1="31667" x2="29667" y2="31667"/>
                        <a14:foregroundMark x1="30667" y1="26167" x2="30667" y2="26167"/>
                        <a14:foregroundMark x1="30000" y1="22500" x2="30000" y2="22500"/>
                        <a14:foregroundMark x1="30000" y1="18667" x2="30000" y2="18667"/>
                        <a14:foregroundMark x1="30333" y1="36333" x2="30333" y2="36333"/>
                        <a14:foregroundMark x1="29667" y1="33500" x2="29667" y2="33500"/>
                        <a14:foregroundMark x1="30000" y1="29167" x2="30000" y2="29167"/>
                        <a14:foregroundMark x1="30000" y1="27833" x2="30000" y2="27833"/>
                        <a14:foregroundMark x1="30333" y1="24333" x2="30333" y2="24333"/>
                        <a14:foregroundMark x1="30667" y1="23000" x2="30667" y2="23000"/>
                        <a14:foregroundMark x1="30667" y1="19500" x2="30667" y2="19500"/>
                        <a14:foregroundMark x1="30333" y1="16833" x2="30333" y2="16833"/>
                        <a14:foregroundMark x1="31000" y1="77167" x2="31000" y2="77167"/>
                        <a14:foregroundMark x1="30667" y1="74500" x2="30667" y2="73167"/>
                        <a14:foregroundMark x1="30667" y1="72167" x2="30000" y2="70833"/>
                        <a14:foregroundMark x1="30000" y1="70000" x2="30000" y2="68500"/>
                        <a14:foregroundMark x1="30000" y1="67833" x2="30333" y2="67000"/>
                        <a14:foregroundMark x1="30333" y1="66167" x2="30667" y2="65167"/>
                        <a14:foregroundMark x1="30667" y1="64167" x2="31000" y2="63500"/>
                        <a14:foregroundMark x1="31000" y1="61667" x2="31000" y2="59833"/>
                        <a14:foregroundMark x1="31000" y1="59667" x2="31000" y2="59667"/>
                        <a14:foregroundMark x1="30667" y1="58000" x2="30000" y2="57000"/>
                        <a14:foregroundMark x1="30000" y1="56500" x2="29333" y2="53667"/>
                        <a14:foregroundMark x1="29333" y1="53167" x2="29333" y2="531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01578" y="320123"/>
            <a:ext cx="3005150" cy="407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coollady.ru/pic/0004/009/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6270" y="4257982"/>
            <a:ext cx="282891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cliparthut.com/clip-arts/719/tool-box-clip-art-719635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197" b="92041" l="2605" r="94790">
                        <a14:foregroundMark x1="60347" y1="24313" x2="60347" y2="24313"/>
                        <a14:foregroundMark x1="60637" y1="43560" x2="60637" y2="4356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9960" y="1036662"/>
            <a:ext cx="2995225" cy="296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kazan.k-n-d.ru/data/home/catalog/image_1/src_1_98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1466850"/>
            <a:ext cx="2241543" cy="23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57692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s://mn-m.ru/files/images/orders/83/83417vc1a409d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205" y="907239"/>
            <a:ext cx="4043590" cy="486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8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80206" y1="19613" x2="80206" y2="19613"/>
                        <a14:foregroundMark x1="79600" y1="16344" x2="79600" y2="16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3479">
            <a:off x="4277344" y="2433078"/>
            <a:ext cx="4195127" cy="4195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20" b="987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09224" y="528168"/>
            <a:ext cx="3810426" cy="405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087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617" y="785812"/>
            <a:ext cx="7268766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444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" descr="C:\Users\user\Desktop\профи\вра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951" y="717555"/>
            <a:ext cx="5143536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7273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" descr="C:\Users\user\Desktop\профи\дос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9854">
            <a:off x="1212341" y="719536"/>
            <a:ext cx="3836346" cy="2626407"/>
          </a:xfrm>
          <a:prstGeom prst="rect">
            <a:avLst/>
          </a:prstGeom>
          <a:noFill/>
        </p:spPr>
      </p:pic>
      <p:pic>
        <p:nvPicPr>
          <p:cNvPr id="14" name="Picture 2" descr="C:\Users\user\Desktop\профи\книг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7608">
            <a:off x="5383410" y="738571"/>
            <a:ext cx="2476847" cy="2430891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307" y="3405632"/>
            <a:ext cx="1712573" cy="265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1412" y="3569077"/>
            <a:ext cx="1779549" cy="23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727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5" descr="C:\Users\user\Desktop\профи\УЧИТ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712" y="789770"/>
            <a:ext cx="6500407" cy="548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352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5" descr="C:\Users\user\Desktop\интерактивная\профи\продавец\where-do-i-start-a-five-step-plan-to-save-on-groceries-becentsable-195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209" y="709454"/>
            <a:ext cx="2613993" cy="2470474"/>
          </a:xfrm>
          <a:prstGeom prst="rect">
            <a:avLst/>
          </a:prstGeom>
          <a:noFill/>
        </p:spPr>
      </p:pic>
      <p:pic>
        <p:nvPicPr>
          <p:cNvPr id="5" name="Picture 3" descr="C:\Users\user\Desktop\интерактивная\профи\продавец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8013" y="599064"/>
            <a:ext cx="2298130" cy="2298130"/>
          </a:xfrm>
          <a:prstGeom prst="rect">
            <a:avLst/>
          </a:prstGeom>
          <a:noFill/>
        </p:spPr>
      </p:pic>
      <p:pic>
        <p:nvPicPr>
          <p:cNvPr id="6" name="Picture 2" descr="C:\Users\user\Desktop\интерактивная\профи\продавец\вес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0209" y="3483591"/>
            <a:ext cx="2246409" cy="2620810"/>
          </a:xfrm>
          <a:prstGeom prst="rect">
            <a:avLst/>
          </a:prstGeom>
          <a:noFill/>
        </p:spPr>
      </p:pic>
      <p:pic>
        <p:nvPicPr>
          <p:cNvPr id="7" name="Picture 4" descr="C:\Users\user\Desktop\интерактивная\профи\продавец\витрина 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0239" y="2733010"/>
            <a:ext cx="3384645" cy="3591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9903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348" y="607500"/>
            <a:ext cx="3557599" cy="56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09424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 descr="C:\Users\user\Desktop\интерактивная\профи\полиция\пол маш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7551">
            <a:off x="977844" y="908541"/>
            <a:ext cx="4056436" cy="2170193"/>
          </a:xfrm>
          <a:prstGeom prst="rect">
            <a:avLst/>
          </a:prstGeom>
          <a:noFill/>
        </p:spPr>
      </p:pic>
      <p:pic>
        <p:nvPicPr>
          <p:cNvPr id="5" name="Picture 3" descr="C:\Users\user\Desktop\интерактивная\профи\полиция\наручн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5437">
            <a:off x="5595878" y="1343520"/>
            <a:ext cx="2151050" cy="1300236"/>
          </a:xfrm>
          <a:prstGeom prst="rect">
            <a:avLst/>
          </a:prstGeom>
          <a:noFill/>
        </p:spPr>
      </p:pic>
      <p:pic>
        <p:nvPicPr>
          <p:cNvPr id="6" name="Рисунок 5" descr="C:\Users\user\Desktop\интерактивная\профи\полиция\фуражка полиц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4394" y="3342080"/>
            <a:ext cx="2803035" cy="261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Users\user\Desktop\интерактивная\профи\полиция\пистол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915957">
            <a:off x="1487732" y="3533708"/>
            <a:ext cx="2327996" cy="2327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9612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21</Words>
  <Application>Microsoft Office PowerPoint</Application>
  <PresentationFormat>Экран (4:3)</PresentationFormat>
  <Paragraphs>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user</cp:lastModifiedBy>
  <cp:revision>20</cp:revision>
  <dcterms:created xsi:type="dcterms:W3CDTF">2023-12-02T20:31:53Z</dcterms:created>
  <dcterms:modified xsi:type="dcterms:W3CDTF">2023-12-04T10:07:59Z</dcterms:modified>
</cp:coreProperties>
</file>