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7" r:id="rId5"/>
    <p:sldId id="265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41;&#1040;&#1056;&#1041;&#1040;&#1056;&#1048;&#1050;&#1048;%20&#9835;%20&#1059;%20&#1044;&#1056;&#1059;&#1047;&#1045;&#1049;%20&#1053;&#1045;&#1058;%20&#1042;&#1067;&#1061;&#1054;&#1044;&#1053;&#1067;&#1061;%20&#10084;&#65039;%20&#1042;&#1045;&#1057;&#1045;&#1051;&#1067;&#1045;%20&#1055;&#1045;&#1057;&#1045;&#1053;&#1050;&#1048;%20&#1044;&#1051;&#1071;%20&#1044;&#1045;&#1058;&#1045;&#1049;%20&#128124;%200%20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Внеклассное мероприятие </a:t>
            </a:r>
            <a:r>
              <a:rPr lang="ru-RU" dirty="0"/>
              <a:t>«Летим к </a:t>
            </a:r>
            <a:r>
              <a:rPr lang="ru-RU" dirty="0" err="1"/>
              <a:t>барбарикам</a:t>
            </a:r>
            <a:r>
              <a:rPr lang="ru-RU" dirty="0"/>
              <a:t>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Разработала: </a:t>
            </a:r>
          </a:p>
          <a:p>
            <a:r>
              <a:rPr lang="ru-RU" dirty="0" smtClean="0"/>
              <a:t>Собянина Людмила Михайловна, </a:t>
            </a:r>
          </a:p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Куединская</a:t>
            </a:r>
            <a:r>
              <a:rPr lang="ru-RU" dirty="0" smtClean="0"/>
              <a:t> СОШ № 2-БШ»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2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>Идут 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по дороге два друга Петя и Коля. Им хорошо вместе, они над чем-то весело смеются. Вдруг видят на дороге котенка. Им обоим он 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нравится. 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Каждый хочет взять его себе. </a:t>
            </a:r>
            <a:endParaRPr lang="ru-RU" sz="3600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>Они 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... 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5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Подружки 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Валя, Люба и Света идут из школы домой. Они очень торопятся. Им нужно успеть сходить домой и вернуться на занятие кружка – сегодня там будет чаепитие.  На улице гололед. Вдруг Люба поскальзывается и падает. Выясняется, что она подвернула ногу и не может идти. Она просит девочек помочь ей. </a:t>
            </a:r>
            <a:endParaRPr lang="ru-RU" sz="3600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>Девочки 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....</a:t>
            </a:r>
            <a:endParaRPr lang="ru-RU" sz="2800" dirty="0">
              <a:ea typeface="Calibri"/>
              <a:cs typeface="Times New Roman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9135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Витя купил в школьной столовой сладкую вату и принёс её в класс. Он очень давно хотел её попробовать. Только он открыл баночку, как подошёл Ваня и попросил у Вити дать ему сладкую вату. </a:t>
            </a:r>
            <a:endParaRPr lang="ru-RU" sz="3600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>Витя 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....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406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>	Лена 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и Таня  - подружки. Они любят вместе играть. Часто на перемене они играют вместе. Однажды во время игры Лена резко взмахнула руками и нечаянно ударила Таню по руке. Тане было больно, она заплакала и пошла жаловаться на Лену учительнице.  А Лена ...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308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3065"/>
          <a:stretch/>
        </p:blipFill>
        <p:spPr bwMode="auto">
          <a:xfrm>
            <a:off x="1115616" y="1812298"/>
            <a:ext cx="7128792" cy="383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80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5" r="13692"/>
          <a:stretch/>
        </p:blipFill>
        <p:spPr bwMode="auto">
          <a:xfrm>
            <a:off x="-180528" y="-4724"/>
            <a:ext cx="9324528" cy="700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7" r="28468"/>
          <a:stretch/>
        </p:blipFill>
        <p:spPr bwMode="auto">
          <a:xfrm>
            <a:off x="3923928" y="147404"/>
            <a:ext cx="2015670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4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70" name="Picture 6" descr="C:\Users\Пользователь\Downloads\1_WJGpHVvHg9ulvPYRzxg2fA@2x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3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6900">
            <a:off x="93652" y="598513"/>
            <a:ext cx="4444874" cy="295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782">
            <a:off x="130164" y="3563623"/>
            <a:ext cx="4371851" cy="272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951">
            <a:off x="4440242" y="222489"/>
            <a:ext cx="4203674" cy="297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833">
            <a:off x="5666901" y="3139348"/>
            <a:ext cx="2442009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605" y="-18677"/>
            <a:ext cx="9480021" cy="684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1830" y="-438775"/>
            <a:ext cx="638069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Дружба </a:t>
            </a:r>
            <a:endParaRPr lang="ru-RU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5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t="6699" r="14792" b="9360"/>
          <a:stretch/>
        </p:blipFill>
        <p:spPr bwMode="auto">
          <a:xfrm>
            <a:off x="0" y="260648"/>
            <a:ext cx="9252246" cy="643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2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Биби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06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14" y="0"/>
            <a:ext cx="926938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1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5" t="26774" r="17097" b="7849"/>
          <a:stretch/>
        </p:blipFill>
        <p:spPr bwMode="auto">
          <a:xfrm>
            <a:off x="539552" y="-103940"/>
            <a:ext cx="8244408" cy="696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6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102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Внеклассное мероприятие «Летим к барбарикам»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Биби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2022-04-25T13:55:51Z</dcterms:created>
  <dcterms:modified xsi:type="dcterms:W3CDTF">2022-11-18T19:41:41Z</dcterms:modified>
</cp:coreProperties>
</file>