
<file path=[Content_Types].xml><?xml version="1.0" encoding="utf-8"?>
<Types xmlns="http://schemas.openxmlformats.org/package/2006/content-types">
  <Override PartName="/themeVariants/variant2/theme/slideLayouts/slideLayout13.xml" ContentType="application/vnd.openxmlformats-officedocument.presentationml.slideLayout+xml"/>
  <Override PartName="/themeVariants/variant5/theme/slideLayouts/slideLayout4.xml" ContentType="application/vnd.openxmlformats-officedocument.presentationml.slideLayout+xml"/>
  <Override PartName="/themeVariants/variant4/theme/slideLayouts/slideLayout13.xml" ContentType="application/vnd.openxmlformats-officedocument.presentationml.slideLayout+xml"/>
  <Override PartName="/ppt/slides/slide36.xml" ContentType="application/vnd.openxmlformats-officedocument.presentationml.slide+xml"/>
  <Override PartName="/themeVariants/variant3/theme/slideLayouts/slideLayout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themeVariants/variant1/theme/slideLayouts/slideLayout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themeVariants/variant2/theme/theme/theme1.xml" ContentType="application/vnd.openxmlformats-officedocument.them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themeVariants/variant2/theme/slideLayouts/slideLayout8.xml" ContentType="application/vnd.openxmlformats-officedocument.presentationml.slideLayout+xml"/>
  <Override PartName="/themeVariants/variant6/theme/slideLayouts/slideLayout2.xml" ContentType="application/vnd.openxmlformats-officedocument.presentationml.slideLayout+xml"/>
  <Override PartName="/themeVariants/variant1/theme/slideLayouts/slideLayout2.xml" ContentType="application/vnd.openxmlformats-officedocument.presentationml.slideLayout+xml"/>
  <Override PartName="/themeVariants/variant6/theme/theme/theme1.xml" ContentType="application/vnd.openxmlformats-officedocument.theme+xml"/>
  <Override PartName="/themeVariants/variant5/theme/presentation.xml" ContentType="application/vnd.openxmlformats-officedocument.presentationml.presentation.main+xml"/>
  <Override PartName="/themeVariants/variant2/theme/slideMasters/slideMaster1.xml" ContentType="application/vnd.openxmlformats-officedocument.presentationml.slideMaster+xml"/>
  <Override PartName="/themeVariants/variant7/theme/slideLayouts/slideLayout8.xml" ContentType="application/vnd.openxmlformats-officedocument.presentationml.slideLayout+xml"/>
  <Override PartName="/themeVariants/variant4/theme/slideLayouts/slideLayout3.xml" ContentType="application/vnd.openxmlformats-officedocument.presentationml.slideLayout+xml"/>
  <Override PartName="/themeVariants/variant4/theme/theme/themeManager.xml" ContentType="application/vnd.openxmlformats-officedocument.themeManager+xml"/>
  <Override PartName="/themeVariants/variant7/theme/slideMasters/slideMaster1.xml" ContentType="application/vnd.openxmlformats-officedocument.presentationml.slideMaster+xml"/>
  <Override PartName="/themeVariants/variant2/theme/slideLayouts/slideLayout4.xml" ContentType="application/vnd.openxmlformats-officedocument.presentationml.slideLayout+xml"/>
  <Override PartName="/themeVariants/variant5/theme/slideLayouts/slideLayout9.xml" ContentType="application/vnd.openxmlformats-officedocument.presentationml.slide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themeVariants/variant7/theme/slideLayouts/slideLayout4.xml" ContentType="application/vnd.openxmlformats-officedocument.presentationml.slideLayout+xml"/>
  <Override PartName="/themeVariants/variant7/theme/slideLayouts/slideLayout14.xml" ContentType="application/vnd.openxmlformats-officedocument.presentationml.slideLayout+xml"/>
  <Override PartName="/themeVariants/variant6/theme/slideLayouts/slideLayout14.xml" ContentType="application/vnd.openxmlformats-officedocument.presentationml.slideLayout+xml"/>
  <Override PartName="/themeVariants/variant5/theme/slideLayouts/slideLayout14.xml" ContentType="application/vnd.openxmlformats-officedocument.presentationml.slideLayout+xml"/>
  <Override PartName="/themeVariants/variant4/theme/slideLayouts/slideLayout14.xml" ContentType="application/vnd.openxmlformats-officedocument.presentationml.slideLayout+xml"/>
  <Override PartName="/themeVariants/variant3/theme/slideLayouts/slideLayout14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themeVariants/variant2/theme/slideLayouts/slideLayout14.xml" ContentType="application/vnd.openxmlformats-officedocument.presentationml.slideLayout+xml"/>
  <Override PartName="/themeVariants/variant1/theme/slideLayouts/slideLayout14.xml" ContentType="application/vnd.openxmlformats-officedocument.presentationml.slideLayout+xml"/>
  <Override PartName="/themeVariants/variant5/theme/slideLayouts/slideLayout5.xml" ContentType="application/vnd.openxmlformats-officedocument.presentationml.slideLayout+xml"/>
  <Override PartName="/themeVariants/variant3/theme/slideLayouts/slideLayout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themeVariants/variant7/theme/slideLayouts/slideLayout10.xml" ContentType="application/vnd.openxmlformats-officedocument.presentationml.slideLayout+xml"/>
  <Override PartName="/themeVariants/variant6/theme/slideLayouts/slideLayout10.xml" ContentType="application/vnd.openxmlformats-officedocument.presentationml.slideLayout+xml"/>
  <Override PartName="/themeVariants/variant1/theme/slideLayouts/slideLayout7.xml" ContentType="application/vnd.openxmlformats-officedocument.presentationml.slideLayout+xml"/>
  <Override PartName="/themeVariants/variant5/theme/slideLayouts/slideLayout1.xml" ContentType="application/vnd.openxmlformats-officedocument.presentationml.slideLayout+xml"/>
  <Override PartName="/themeVariants/variant5/theme/slideLayouts/slideLayout10.xml" ContentType="application/vnd.openxmlformats-officedocument.presentationml.slideLayout+xml"/>
  <Override PartName="/themeVariants/variant4/theme/slideLayouts/slideLayout10.xml" ContentType="application/vnd.openxmlformats-officedocument.presentationml.slideLayout+xml"/>
  <Override PartName="/themeVariants/variant3/theme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themeVariants/variant2/theme/slideLayouts/slideLayout10.xml" ContentType="application/vnd.openxmlformats-officedocument.presentationml.slideLayout+xml"/>
  <Override PartName="/themeVariants/variant6/theme/slideLayouts/slideLayout7.xml" ContentType="application/vnd.openxmlformats-officedocument.presentationml.slideLayout+xml"/>
  <Override PartName="/themeVariants/variant1/theme/slideLayouts/slideLayout10.xml" ContentType="application/vnd.openxmlformats-officedocument.presentationml.slideLayout+xml"/>
  <Override PartName="/themeVariants/variant3/theme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themeVariants/variant3/theme/theme/theme1.xml" ContentType="application/vnd.openxmlformats-officedocument.theme+xml"/>
  <Override PartName="/themeVariants/variant1/theme/slideLayouts/slideLayout3.xml" ContentType="application/vnd.openxmlformats-officedocument.presentationml.slideLayout+xml"/>
  <Override PartName="/themeVariants/variant4/theme/slideLayouts/slideLayout8.xml" ContentType="application/vnd.openxmlformats-officedocument.presentationml.slideLayout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themeVariants/variant5/theme/theme/themeManager.xml" ContentType="application/vnd.openxmlformats-officedocument.themeManager+xml"/>
  <Override PartName="/themeVariants/variant2/theme/presentation.xml" ContentType="application/vnd.openxmlformats-officedocument.presentationml.presentation.main+xml"/>
  <Override PartName="/themeVariants/variant4/theme/slideMasters/slideMaster1.xml" ContentType="application/vnd.openxmlformats-officedocument.presentationml.slideMaster+xml"/>
  <Override PartName="/themeVariants/variant7/theme/slideLayouts/slideLayout9.xml" ContentType="application/vnd.openxmlformats-officedocument.presentationml.slideLayout+xml"/>
  <Override PartName="/themeVariants/variant2/theme/slideLayouts/slideLayout9.xml" ContentType="application/vnd.openxmlformats-officedocument.presentationml.slideLayout+xml"/>
  <Override PartName="/themeVariants/variant6/theme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themeVariants/variant7/theme/theme/theme1.xml" ContentType="application/vnd.openxmlformats-officedocument.theme+xml"/>
  <Override PartName="/themeVariants/variant4/theme/slideLayouts/slideLayout4.xml" ContentType="application/vnd.openxmlformats-officedocument.presentationml.slideLayout+xml"/>
  <Override PartName="/themeVariants/variant6/theme/presentation.xml" ContentType="application/vnd.openxmlformats-officedocument.presentationml.presentation.main+xml"/>
  <Override PartName="/themeVariants/variant7/theme/slideLayouts/slideLayout5.xml" ContentType="application/vnd.openxmlformats-officedocument.presentationml.slideLayout+xml"/>
  <Override PartName="/themeVariants/variant7/theme/slideLayouts/slideLayout15.xml" ContentType="application/vnd.openxmlformats-officedocument.presentationml.slideLayout+xml"/>
  <Override PartName="/themeVariants/variant2/theme/slideLayouts/slideLayout5.xml" ContentType="application/vnd.openxmlformats-officedocument.presentationml.slideLayout+xml"/>
  <Override PartName="/themeVariants/variant6/theme/slideLayouts/slideLayout15.xml" ContentType="application/vnd.openxmlformats-officedocument.presentationml.slideLayout+xml"/>
  <Override PartName="/docProps/core.xml" ContentType="application/vnd.openxmlformats-package.core-properties+xml"/>
  <Override PartName="/themeVariants/variant2/theme/slideLayouts/slideLayout1.xml" ContentType="application/vnd.openxmlformats-officedocument.presentationml.slideLayout+xml"/>
  <Override PartName="/themeVariants/variant2/theme/slideLayouts/slideLayout15.xml" ContentType="application/vnd.openxmlformats-officedocument.presentationml.slideLayout+xml"/>
  <Override PartName="/themeVariants/variant1/theme/slideLayouts/slideLayout15.xml" ContentType="application/vnd.openxmlformats-officedocument.presentationml.slideLayout+xml"/>
  <Override PartName="/themeVariants/variant5/theme/slideLayouts/slideLayout6.xml" ContentType="application/vnd.openxmlformats-officedocument.presentationml.slideLayout+xml"/>
  <Override PartName="/themeVariants/variant5/theme/slideLayouts/slideLayout15.xml" ContentType="application/vnd.openxmlformats-officedocument.presentationml.slideLayout+xml"/>
  <Override PartName="/themeVariants/variant4/theme/slideLayouts/slideLayout15.xml" ContentType="application/vnd.openxmlformats-officedocument.presentationml.slideLayout+xml"/>
  <Override PartName="/themeVariants/variant3/theme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themeVariants/variant7/theme/slideLayouts/slideLayout1.xml" ContentType="application/vnd.openxmlformats-officedocument.presentationml.slideLayout+xml"/>
  <Override PartName="/themeVariants/variant7/theme/slideLayouts/slideLayout11.xml" ContentType="application/vnd.openxmlformats-officedocument.presentationml.slideLayout+xml"/>
  <Override PartName="/themeVariants/variant6/theme/slideLayouts/slideLayout11.xml" ContentType="application/vnd.openxmlformats-officedocument.presentationml.slideLayout+xml"/>
  <Override PartName="/themeVariants/variant5/theme/slideLayouts/slideLayout11.xml" ContentType="application/vnd.openxmlformats-officedocument.presentationml.slideLayout+xml"/>
  <Override PartName="/themeVariants/variant3/theme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themeVariants/variant2/theme/slideLayouts/slideLayout11.xml" ContentType="application/vnd.openxmlformats-officedocument.presentationml.slideLayout+xml"/>
  <Override PartName="/themeVariants/variant6/theme/slideLayouts/slideLayout8.xml" ContentType="application/vnd.openxmlformats-officedocument.presentationml.slideLayout+xml"/>
  <Override PartName="/themeVariants/variant1/theme/slideLayouts/slideLayout8.xml" ContentType="application/vnd.openxmlformats-officedocument.presentationml.slideLayout+xml"/>
  <Override PartName="/themeVariants/variant1/theme/slideLayouts/slideLayout11.xml" ContentType="application/vnd.openxmlformats-officedocument.presentationml.slideLayout+xml"/>
  <Override PartName="/themeVariants/variant5/theme/slideLayouts/slideLayout2.xml" ContentType="application/vnd.openxmlformats-officedocument.presentationml.slideLayout+xml"/>
  <Override PartName="/themeVariants/variant4/theme/slideLayouts/slideLayout11.xml" ContentType="application/vnd.openxmlformats-officedocument.presentationml.slideLayout+xml"/>
  <Override PartName="/themeVariants/variant3/theme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themeVariants/variant1/theme/theme/themeManager.xml" ContentType="application/vnd.openxmlformats-officedocument.themeManager+xml"/>
  <Override PartName="/themeVariants/variant6/theme/slideMasters/slideMaster1.xml" ContentType="application/vnd.openxmlformats-officedocument.presentationml.slideMaster+xml"/>
  <Override PartName="/themeVariants/variant1/theme/slideMasters/slideMaster1.xml" ContentType="application/vnd.openxmlformats-officedocument.presentationml.slideMaster+xml"/>
  <Override PartName="/themeVariants/variant4/theme/slideLayouts/slideLayout9.xml" ContentType="application/vnd.openxmlformats-officedocument.presentationml.slideLayout+xml"/>
  <Override PartName="/themeVariants/variant3/theme/slideLayouts/slideLayout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themeVariants/variant6/theme/theme/themeManager.xml" ContentType="application/vnd.openxmlformats-officedocument.themeManager+xml"/>
  <Override PartName="/themeVariants/variant6/theme/slideLayouts/slideLayout4.xml" ContentType="application/vnd.openxmlformats-officedocument.presentationml.slideLayout+xml"/>
  <Override PartName="/themeVariants/variant1/theme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themeVariants/variant4/theme/theme/theme1.xml" ContentType="application/vnd.openxmlformats-officedocument.theme+xml"/>
  <Override PartName="/themeVariants/variant3/theme/presentation.xml" ContentType="application/vnd.openxmlformats-officedocument.presentationml.presentation.main+xml"/>
  <Override PartName="/themeVariants/variant4/theme/slideLayouts/slideLayout5.xml" ContentType="application/vnd.openxmlformats-officedocument.presentationml.slideLayout+xml"/>
  <Override PartName="/themeVariants/variant2/theme/slideLayouts/slideLayout6.xml" ContentType="application/vnd.openxmlformats-officedocument.presentationml.slideLayout+xml"/>
  <Override PartName="/themeVariants/variant7/theme/presentation.xml" ContentType="application/vnd.openxmlformats-officedocument.presentationml.presentation.main+xml"/>
  <Override PartName="/themeVariants/variant7/theme/slideLayouts/slideLayout16.xml" ContentType="application/vnd.openxmlformats-officedocument.presentationml.slideLayout+xml"/>
  <Override PartName="/themeVariants/variant7/theme/slideLayouts/slideLayout6.xml" ContentType="application/vnd.openxmlformats-officedocument.presentationml.slideLayout+xml"/>
  <Override PartName="/themeVariants/variant6/theme/slideLayouts/slideLayout16.xml" ContentType="application/vnd.openxmlformats-officedocument.presentationml.slideLayout+xml"/>
  <Override PartName="/themeVariants/variant5/theme/slideLayouts/slideLayout16.xml" ContentType="application/vnd.openxmlformats-officedocument.presentationml.slideLayout+xml"/>
  <Override PartName="/themeVariants/variant4/theme/slideLayouts/slideLayout16.xml" ContentType="application/vnd.openxmlformats-officedocument.presentationml.slideLayout+xml"/>
  <Override PartName="/themeVariants/variant4/theme/slideLayouts/slideLayout1.xml" ContentType="application/vnd.openxmlformats-officedocument.presentationml.slideLayout+xml"/>
  <Override PartName="/themeVariants/variant3/theme/slideLayouts/slideLayout1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themeVariants/variant2/theme/slideLayouts/slideLayout2.xml" ContentType="application/vnd.openxmlformats-officedocument.presentationml.slideLayout+xml"/>
  <Override PartName="/themeVariants/variant2/theme/slideLayouts/slideLayout16.xml" ContentType="application/vnd.openxmlformats-officedocument.presentationml.slideLayout+xml"/>
  <Override PartName="/themeVariants/variant1/theme/slideLayouts/slideLayout16.xml" ContentType="application/vnd.openxmlformats-officedocument.presentationml.slideLayout+xml"/>
  <Override PartName="/themeVariants/variant5/theme/slideLayouts/slideLayout7.xml" ContentType="application/vnd.openxmlformats-officedocument.presentationml.slideLayout+xml"/>
  <Override PartName="/themeVariants/variant3/theme/slideLayouts/slideLayout8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themeVariants/themeVariantManager.xml" ContentType="application/vnd.ms-office.themeVariantManager+xml"/>
  <Override PartName="/themeVariants/variant7/theme/slideLayouts/slideLayout12.xml" ContentType="application/vnd.openxmlformats-officedocument.presentationml.slideLayout+xml"/>
  <Override PartName="/themeVariants/variant7/theme/slideLayouts/slideLayout2.xml" ContentType="application/vnd.openxmlformats-officedocument.presentationml.slideLayout+xml"/>
  <Override PartName="/themeVariants/variant6/theme/slideLayouts/slideLayout12.xml" ContentType="application/vnd.openxmlformats-officedocument.presentationml.slideLayout+xml"/>
  <Override PartName="/themeVariants/variant1/theme/slideLayouts/slideLayout9.xml" ContentType="application/vnd.openxmlformats-officedocument.presentationml.slideLayout+xml"/>
  <Override PartName="/themeVariants/variant5/theme/slideLayouts/slideLayout12.xml" ContentType="application/vnd.openxmlformats-officedocument.presentationml.slideLayout+xml"/>
  <Override PartName="/themeVariants/variant4/theme/slideLayouts/slideLayout12.xml" ContentType="application/vnd.openxmlformats-officedocument.presentationml.slideLayout+xml"/>
  <Override PartName="/themeVariants/variant3/theme/slideLayouts/slideLayout1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themeVariants/variant7/theme/theme/themeManager.xml" ContentType="application/vnd.openxmlformats-officedocument.themeManager+xml"/>
  <Override PartName="/themeVariants/variant2/theme/theme/themeManager.xml" ContentType="application/vnd.openxmlformats-officedocument.themeManager+xml"/>
  <Override PartName="/theme/theme/themeManager.xml" ContentType="application/vnd.openxmlformats-officedocument.themeManager+xml"/>
  <Override PartName="/themeVariants/variant3/theme/slideMasters/slideMaster1.xml" ContentType="application/vnd.openxmlformats-officedocument.presentationml.slideMaster+xml"/>
  <Override PartName="/themeVariants/variant2/theme/slideLayouts/slideLayout12.xml" ContentType="application/vnd.openxmlformats-officedocument.presentationml.slideLayout+xml"/>
  <Override PartName="/themeVariants/variant6/theme/slideLayouts/slideLayout9.xml" ContentType="application/vnd.openxmlformats-officedocument.presentationml.slideLayout+xml"/>
  <Override PartName="/themeVariants/variant1/theme/slideLayouts/slideLayout12.xml" ContentType="application/vnd.openxmlformats-officedocument.presentationml.slideLayout+xml"/>
  <Override PartName="/themeVariants/variant5/theme/slideLayouts/slideLayout3.xml" ContentType="application/vnd.openxmlformats-officedocument.presentationml.slideLayout+xml"/>
  <Override PartName="/themeVariants/variant3/theme/slideLayouts/slideLayout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themeVariants/variant1/theme/theme/theme1.xml" ContentType="application/vnd.openxmlformats-officedocument.theme+xml"/>
  <Override PartName="/themeVariants/variant1/theme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themeVariants/variant6/theme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themeVariants/variant5/theme/theme/theme1.xml" ContentType="application/vnd.openxmlformats-officedocument.theme+xml"/>
  <Override PartName="/themeVariants/variant1/theme/slideLayouts/slideLayout1.xml" ContentType="application/vnd.openxmlformats-officedocument.presentationml.slideLayout+xml"/>
  <Override PartName="/themeVariants/variant4/theme/slideLayouts/slideLayout6.xml" ContentType="application/vnd.openxmlformats-officedocument.presentationml.slideLayout+xml"/>
  <Override PartName="/themeVariants/variant4/theme/presentation.xml" ContentType="application/vnd.openxmlformats-officedocument.presentationml.presentation.main+xml"/>
  <Override PartName="/themeVariants/variant7/theme/slideLayouts/slideLayout7.xml" ContentType="application/vnd.openxmlformats-officedocument.presentationml.slideLayout+xml"/>
  <Override PartName="/themeVariants/variant2/theme/slideLayouts/slideLayout7.xml" ContentType="application/vnd.openxmlformats-officedocument.presentationml.slideLayout+xml"/>
  <Override PartName="/themeVariants/variant6/theme/slideLayouts/slideLayout1.xml" ContentType="application/vnd.openxmlformats-officedocument.presentationml.slideLayout+xml"/>
  <Override PartName="/themeVariants/variant5/theme/slideLayouts/slideLayout8.xml" ContentType="application/vnd.openxmlformats-officedocument.presentationml.slideLayout+xml"/>
  <Override PartName="/themeVariants/variant4/theme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themeVariants/variant3/theme/theme/themeManager.xml" ContentType="application/vnd.openxmlformats-officedocument.themeManager+xml"/>
  <Override PartName="/themeVariants/variant5/theme/slideMasters/slideMaster1.xml" ContentType="application/vnd.openxmlformats-officedocument.presentationml.slideMaster+xml"/>
  <Override PartName="/themeVariants/variant7/theme/slideLayouts/slideLayout13.xml" ContentType="application/vnd.openxmlformats-officedocument.presentationml.slideLayout+xml"/>
  <Override PartName="/themeVariants/variant7/theme/slideLayouts/slideLayout3.xml" ContentType="application/vnd.openxmlformats-officedocument.presentationml.slideLayout+xml"/>
  <Override PartName="/themeVariants/variant2/theme/slideLayouts/slideLayout3.xml" ContentType="application/vnd.openxmlformats-officedocument.presentationml.slideLayout+xml"/>
  <Override PartName="/themeVariants/variant6/theme/slideLayouts/slideLayout13.xml" ContentType="application/vnd.openxmlformats-officedocument.presentationml.slideLayout+xml"/>
  <Override PartName="/themeVariants/variant3/theme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themeVariants/variant1/theme/slideLayouts/slideLayout13.xml" ContentType="application/vnd.openxmlformats-officedocument.presentationml.slideLayout+xml"/>
  <Override PartName="/themeVariants/variant5/theme/slideLayouts/slideLayout13.xml" ContentType="application/vnd.openxmlformats-officedocument.presentationml.slideLayout+xml"/>
  <Override PartName="/themeVariants/variant3/theme/slideLayouts/slideLayout13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themeVariants/variant6/theme/slideLayouts/slideLayout6.xml" ContentType="application/vnd.openxmlformats-officedocument.presentationml.slideLayout+xml"/>
  <Override PartName="/ppt/slides/slide32.xml" ContentType="application/vnd.openxmlformats-officedocument.presentationml.slide+xml"/>
  <Override PartName="/themeVariants/variant1/theme/presentation.xml" ContentType="application/vnd.openxmlformats-officedocument.presentationml.presentation.main+xml"/>
  <Override PartName="/theme/presentation.xml" ContentType="application/vnd.openxmlformats-officedocument.presentationml.presentation.main+xml"/>
  <Override PartName="/themeVariants/variant4/theme/slideLayouts/slideLayout7.xml" ContentType="application/vnd.openxmlformats-officedocument.presentationml.slideLayout+xml"/>
  <Override PartName="/themeVariants/variant3/theme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themeVariants" Target="themeVariants/themeVariantManager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99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1" r:id="rId23"/>
    <p:sldId id="282" r:id="rId24"/>
    <p:sldId id="283" r:id="rId25"/>
    <p:sldId id="279" r:id="rId26"/>
    <p:sldId id="280" r:id="rId27"/>
    <p:sldId id="298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7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2" autoAdjust="0"/>
    <p:restoredTop sz="94632" autoAdjust="0"/>
  </p:normalViewPr>
  <p:slideViewPr>
    <p:cSldViewPr>
      <p:cViewPr varScale="1">
        <p:scale>
          <a:sx n="79" d="100"/>
          <a:sy n="79" d="100"/>
        </p:scale>
        <p:origin x="-114" y="-5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4A944-3615-4549-A9BA-3CC6EA3F5D45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6E4B-F518-4D48-9A95-8534650CE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вн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98" y="642918"/>
            <a:ext cx="11501518" cy="2928958"/>
          </a:xfrm>
        </p:spPr>
        <p:txBody>
          <a:bodyPr/>
          <a:lstStyle/>
          <a:p>
            <a:pPr algn="ctr"/>
            <a:r>
              <a:rPr lang="ru-RU" sz="6600" b="1" i="1" dirty="0" smtClean="0">
                <a:solidFill>
                  <a:schemeClr val="bg1"/>
                </a:solidFill>
              </a:rPr>
              <a:t>Природа  Нижегородской  области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5471" y="2143116"/>
            <a:ext cx="7178531" cy="3643338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Экологический  урок-игра  для учащихся  4-5  классов  разработала библиотекарь  МАОУ СШ № 6 г. Бор Нижегородской области Рожкова Е.Ф.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64" y="1785926"/>
            <a:ext cx="8596668" cy="1357322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сосна</a:t>
            </a:r>
            <a:endParaRPr lang="ru-RU" b="1" i="1" dirty="0">
              <a:solidFill>
                <a:schemeClr val="tx1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8216" y="500042"/>
            <a:ext cx="79772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Древесина какого дерева используется в кораблестроении?</a:t>
            </a:r>
            <a:br>
              <a:rPr lang="ru-RU" sz="2800" b="1" i="1" dirty="0" smtClean="0">
                <a:latin typeface="Cambria" pitchFamily="18" charset="0"/>
                <a:ea typeface="Cambria" pitchFamily="18" charset="0"/>
              </a:rPr>
            </a:b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2530" y="321468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Почему у ели всегда острая верхушка?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4500570"/>
            <a:ext cx="7477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                               Ель растёт всегда в высоту	</a:t>
            </a: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	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Из листьев каких лесных растений можно заваривать чай?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4430" y="1928803"/>
            <a:ext cx="716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Земляника, малина, черника, шиповник, клюква, брусника</a:t>
            </a:r>
            <a:br>
              <a:rPr lang="ru-RU" sz="2400" b="1" i="1" dirty="0" smtClean="0">
                <a:latin typeface="Cambria" pitchFamily="18" charset="0"/>
                <a:ea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	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5340" y="3571876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Из древесины какого дерева делают спички?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24298" y="4572008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Из осины, древесина которой ровно колется и не дымит</a:t>
            </a:r>
            <a:br>
              <a:rPr lang="ru-RU" sz="2400" b="1" i="1" dirty="0" smtClean="0">
                <a:latin typeface="Cambria" pitchFamily="18" charset="0"/>
                <a:ea typeface="Cambria" pitchFamily="18" charset="0"/>
              </a:rPr>
            </a:b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		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193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Древесина каких  пород  деревьев идёт на изготовление бумаги?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16" y="2000240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Ель,  сосна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5341" y="3244334"/>
            <a:ext cx="6521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Растёт ли дерево зимой?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1752" y="4071942"/>
            <a:ext cx="4143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Не растёт,  замирает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571480"/>
            <a:ext cx="8596668" cy="1320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Резные листья, могучий, жёлуди, дубильные вещества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9272" y="1500174"/>
            <a:ext cx="1428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дуб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8150" y="2357430"/>
            <a:ext cx="8405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Мягкие  иголки,  сбрасывает иголки на зиму,  не  колется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10644" y="3244334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лиственница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8150" y="4500570"/>
            <a:ext cx="8405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Смоляной  запах,  смола,  строительный материал, бор,  янтарь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53586" y="5500702"/>
            <a:ext cx="171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сосна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048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 Дрожит,  кол,  подосиновик, спички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3388" y="1428736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осина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38150" y="2214554"/>
            <a:ext cx="9858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Лучший  мёд,  пчёлы,  чай,  лапти,  лыко,  мочало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16" y="307181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липа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2465" y="4071942"/>
            <a:ext cx="6795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Плакучая,  прутья,  корзина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10578" y="4857760"/>
            <a:ext cx="335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ива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Шишечки,  царские  дрова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96198" y="1428736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ольха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2071679"/>
            <a:ext cx="8477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Веники,  серёжки,  береста,  русская  красавица,    белая подруга,  роща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67702" y="324433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берёза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398" y="4214818"/>
            <a:ext cx="807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Новый год,  шишки, лапник,  вечнозелёная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7702" y="5072074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ель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Цветы какого дерева  дают самый  лучший  мёд?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67768" y="178592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липа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3071810"/>
            <a:ext cx="8477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Какое дерево используют для  создания  лесозащитной,  снегозащитной и  полезащитной  полос?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82082" y="4857760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ель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Сосну  можно сажать для укрепления  песков,  а ель  нет. Почему?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0248" y="1785927"/>
            <a:ext cx="542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У  сосны корни уходят глубоко в почву, а у ели они расположены близко к  поверхности</a:t>
            </a:r>
            <a:endParaRPr lang="ru-RU" sz="24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3929066"/>
            <a:ext cx="7570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Цветок,  растущий даже под снегом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39074" y="4857760"/>
            <a:ext cx="3357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подснежник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Сосновый  сок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38876" y="1428736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Смола,  живица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36" y="2643182"/>
            <a:ext cx="8620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Лесное  травянистое  растение с  кистью  белых  душистых колокольчиков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884" y="442913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ландыш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Кустарник, ягоды которого являются «копилкой витаминов»?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0578" y="1643050"/>
            <a:ext cx="2928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шиповник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36" y="3244334"/>
            <a:ext cx="7334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Самый первый цветок весны?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81884" y="4143380"/>
            <a:ext cx="4429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Мать -и - мачеха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стополеожение обла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571500"/>
            <a:ext cx="11001452" cy="607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90830" cy="747698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Животный  мир  Нижегородской области</a:t>
            </a:r>
            <a:endParaRPr lang="ru-RU" dirty="0"/>
          </a:p>
        </p:txBody>
      </p:sp>
      <p:pic>
        <p:nvPicPr>
          <p:cNvPr id="3" name="Рисунок 2" descr="животн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20" y="1357298"/>
            <a:ext cx="8786874" cy="492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778" y="609600"/>
            <a:ext cx="9286940" cy="146207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 Нижегородской области  обитает  300 видов птиц</a:t>
            </a: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Это </a:t>
            </a:r>
            <a:r>
              <a:rPr lang="ru-RU" sz="2400" b="1" i="1" dirty="0" smtClean="0">
                <a:solidFill>
                  <a:schemeClr val="tx1"/>
                </a:solidFill>
                <a:ea typeface="Cambria" pitchFamily="18" charset="0"/>
              </a:rPr>
              <a:t>оседлые птицы</a:t>
            </a: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: домовой воробей, сизый голубь, рябчик, глухарь, тетерев, сорока, галка, сова и другие. 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воробей домов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12" y="2143116"/>
            <a:ext cx="2714644" cy="1857388"/>
          </a:xfrm>
          <a:prstGeom prst="rect">
            <a:avLst/>
          </a:prstGeom>
        </p:spPr>
      </p:pic>
      <p:pic>
        <p:nvPicPr>
          <p:cNvPr id="4" name="Рисунок 3" descr="глухар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2071678"/>
            <a:ext cx="2714644" cy="1785950"/>
          </a:xfrm>
          <a:prstGeom prst="rect">
            <a:avLst/>
          </a:prstGeom>
        </p:spPr>
      </p:pic>
      <p:pic>
        <p:nvPicPr>
          <p:cNvPr id="5" name="Рисунок 4" descr="ворона сер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950" y="2143116"/>
            <a:ext cx="2786082" cy="1785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8348" y="3500438"/>
            <a:ext cx="100013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Воробей домовой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4562" y="3500437"/>
            <a:ext cx="85725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глухарь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9272" y="3500438"/>
            <a:ext cx="135732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Ворона серая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Рисунок 8" descr="гал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36" y="4357694"/>
            <a:ext cx="2922465" cy="2071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6976" y="6072206"/>
            <a:ext cx="71438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галка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Рисунок 10" descr="голубь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7174" y="4357694"/>
            <a:ext cx="3007915" cy="20002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67372" y="6048512"/>
            <a:ext cx="14287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Сизый голубь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" name="Рисунок 13" descr="рябчи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951" y="4429132"/>
            <a:ext cx="3000396" cy="1894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882214" y="6072206"/>
            <a:ext cx="100013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рябчик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516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ea typeface="Cambria" pitchFamily="18" charset="0"/>
              </a:rPr>
              <a:t>Перелётные птицы. </a:t>
            </a:r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Это  водоплавающие – утки, гуси, кулики, чайки, а также и насекомоядные – грачи, скворцы, жаворонки, ласточки, стрижи и другие.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. </a:t>
            </a:r>
            <a:endParaRPr lang="ru-RU" sz="2400" b="1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гр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2000240"/>
            <a:ext cx="2571768" cy="1714512"/>
          </a:xfrm>
          <a:prstGeom prst="rect">
            <a:avLst/>
          </a:prstGeom>
        </p:spPr>
      </p:pic>
      <p:pic>
        <p:nvPicPr>
          <p:cNvPr id="4" name="Рисунок 3" descr="дрозд певч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94" y="2000240"/>
            <a:ext cx="2643206" cy="1714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538" y="3429000"/>
            <a:ext cx="57150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грач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24364" y="3286124"/>
            <a:ext cx="142876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Дрозд певчий</a:t>
            </a:r>
            <a:endParaRPr lang="ru-RU" sz="1400" b="1" dirty="0"/>
          </a:p>
        </p:txBody>
      </p:sp>
      <p:pic>
        <p:nvPicPr>
          <p:cNvPr id="7" name="Рисунок 6" descr="зябл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66" y="2000240"/>
            <a:ext cx="2500330" cy="1716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1950" y="3357562"/>
            <a:ext cx="78581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зяблик</a:t>
            </a:r>
            <a:endParaRPr lang="ru-RU" sz="1400" b="1" dirty="0"/>
          </a:p>
        </p:txBody>
      </p:sp>
      <p:pic>
        <p:nvPicPr>
          <p:cNvPr id="9" name="Рисунок 8" descr="жаворонок лесно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2148" y="1928802"/>
            <a:ext cx="2357454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25156" y="3214686"/>
            <a:ext cx="114300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жаворонок</a:t>
            </a:r>
            <a:endParaRPr lang="ru-RU" sz="1400" b="1" dirty="0"/>
          </a:p>
        </p:txBody>
      </p:sp>
      <p:pic>
        <p:nvPicPr>
          <p:cNvPr id="11" name="Рисунок 10" descr="ласточка деревенская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98" y="4357694"/>
            <a:ext cx="2714644" cy="1945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2596" y="5857892"/>
            <a:ext cx="114300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ласточка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Рисунок 12" descr="дятел большой пёстрый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2794" y="4357694"/>
            <a:ext cx="2790421" cy="1928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81488" y="5857892"/>
            <a:ext cx="178595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Дятел большой пестрый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5" name="Рисунок 14" descr="ккукушка обыкновенна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3190" y="4357694"/>
            <a:ext cx="2571768" cy="19288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81950" y="5857892"/>
            <a:ext cx="10715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кукушка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" name="Рисунок 16" descr="соловей обыкновенный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9272" y="4357694"/>
            <a:ext cx="2590800" cy="192882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882346" y="5929330"/>
            <a:ext cx="92869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соловей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776516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Кочующие птицы - </a:t>
            </a: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чечётки, снегири, свиристели, пуночки, полярные совы. 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снегирь обыкнове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0" y="1928802"/>
            <a:ext cx="2571768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786" y="3429000"/>
            <a:ext cx="92869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снегирь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 descr="синица больш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02" y="1928802"/>
            <a:ext cx="2898564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24496" y="3500438"/>
            <a:ext cx="100013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синица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" name="Рисунок 6" descr="пуноч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16" y="1857364"/>
            <a:ext cx="2708186" cy="18077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53454" y="3357562"/>
            <a:ext cx="107157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пуночка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Рисунок 8" descr="свиристель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36" y="4143380"/>
            <a:ext cx="2928958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5472" y="6000768"/>
            <a:ext cx="121444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свиристель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1" name="Рисунок 10" descr="пол сов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050" y="4143380"/>
            <a:ext cx="3342623" cy="214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4496" y="6000768"/>
            <a:ext cx="157163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Полярная сова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Рисунок 12" descr="чеч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64" y="4143380"/>
            <a:ext cx="3000397" cy="21431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6528" y="5929330"/>
            <a:ext cx="92869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чечётка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133706" cy="1320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Хищные птицы:  </a:t>
            </a: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ястреб-тетеревятник,  ястреб-перепелятник,  коршун,  скопа,  орлан, вяхирь,  сова, канюк.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ско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0" y="1714488"/>
            <a:ext cx="2963059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1290" y="3500438"/>
            <a:ext cx="78581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скопа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Рисунок 5" descr="со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12" y="1785926"/>
            <a:ext cx="3215930" cy="214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4628" y="3571876"/>
            <a:ext cx="57150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сова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" name="Рисунок 7" descr="каню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64" y="1785926"/>
            <a:ext cx="3003329" cy="2143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39404" y="3500438"/>
            <a:ext cx="785818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канюк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" name="Рисунок 9" descr="ястре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12" y="4473582"/>
            <a:ext cx="3143272" cy="1955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38414" y="5929330"/>
            <a:ext cx="92869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ястреб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2" name="Рисунок 11" descr="вяхирь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88" y="4357695"/>
            <a:ext cx="3071801" cy="21431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96066" y="6215082"/>
            <a:ext cx="857256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вяхирь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4" name="Рисунок 13" descr="орла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826" y="4357694"/>
            <a:ext cx="3086096" cy="20599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10842" y="6072206"/>
            <a:ext cx="71438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ambria" pitchFamily="18" charset="0"/>
                <a:ea typeface="Cambria" pitchFamily="18" charset="0"/>
              </a:rPr>
              <a:t>орлан</a:t>
            </a:r>
            <a:endParaRPr lang="ru-RU" sz="1400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571480"/>
            <a:ext cx="9501254" cy="13208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В реках и водоёмах насчитывается 54 вида рыб. </a:t>
            </a:r>
            <a:endParaRPr lang="ru-RU" sz="28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Содержимое 3" descr="рыб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40" y="1428736"/>
            <a:ext cx="10001320" cy="5072098"/>
          </a:xfr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секомы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78" y="642918"/>
            <a:ext cx="992988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5992"/>
            <a:ext cx="11062268" cy="121444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Викторина о животных</a:t>
            </a:r>
            <a:endParaRPr lang="ru-RU" sz="66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Большая  лесная пятнистая кошка с кисточками  на ушах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96330" y="1928802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рысь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836" y="3244334"/>
            <a:ext cx="7983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Какое животное называют  «сохатым»?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7768" y="4857760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лось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Какую птицу называют лесным петухом?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963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глухарь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3429000"/>
            <a:ext cx="8477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Моя жизнь связана с водой. Я умею глубоко нырять и долго не показываться на поверхности.  В воде мне никто не страшен. Издавна люди уважали меня за моё строительное искусство. Кто  это?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53520" y="5857892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бобр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609600"/>
            <a:ext cx="7858180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Достопримечательности  Нижегородского края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vadskoe-ozero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50" y="1928802"/>
            <a:ext cx="4786346" cy="350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480" y="4609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  </a:t>
            </a:r>
            <a:r>
              <a:rPr lang="ru-RU" dirty="0" err="1" smtClean="0">
                <a:solidFill>
                  <a:schemeClr val="bg1"/>
                </a:solidFill>
              </a:rPr>
              <a:t>Вадское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ozero-svetloya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6" y="2000240"/>
            <a:ext cx="5167321" cy="3429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6396" y="485776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Озеро  </a:t>
            </a:r>
            <a:r>
              <a:rPr lang="ru-RU" dirty="0" err="1" smtClean="0">
                <a:solidFill>
                  <a:schemeClr val="bg1"/>
                </a:solidFill>
              </a:rPr>
              <a:t>Светлояр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	Я  известен людям давно, ещё 2 тысячи лет назад. Меня можно увидеть в лесу, в роще, в парке и, совсем рядом с человеком,  в саду. Я бегаю, не таясь, шуршу  листьями,  громко посапываю,  а когда ем,  громко причмокиваю.  Кто это?</a:t>
            </a:r>
            <a:endParaRPr lang="ru-RU" sz="24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9272" y="2928934"/>
            <a:ext cx="1357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ёж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74" y="3643314"/>
            <a:ext cx="85487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Cambria" pitchFamily="18" charset="0"/>
                <a:ea typeface="Cambria" pitchFamily="18" charset="0"/>
              </a:rPr>
              <a:t>	</a:t>
            </a:r>
            <a:r>
              <a:rPr lang="ru-RU" sz="2400" b="1" i="1" dirty="0" smtClean="0">
                <a:latin typeface="Cambria" pitchFamily="18" charset="0"/>
                <a:ea typeface="Cambria" pitchFamily="18" charset="0"/>
              </a:rPr>
              <a:t>У  этого животного много имён, прозвищ, даже по имени – отчеству его величают. И всё потому, что все его боятся. Этот зверь, несмотря на то, что очень большой, как все маленькие, любит сладенькое:  разоряет гнёзда диких пчёл,  чтобы полакомиться мёдом. Кто это?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7768" y="585789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медведь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8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	</a:t>
            </a:r>
            <a:r>
              <a:rPr lang="ru-RU" sz="31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У меня два основных способа защиты: маскировка и ноги. Я  могу развивать скорость до  50 км в час.  Однако я не просто удираю от опасности,  а  ещё  и хитрю, сбиваю преследователей со  следа. Так что на самом деле я никакой  не трус.  Кто это?</a:t>
            </a:r>
            <a:endParaRPr lang="ru-RU" sz="31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96396" y="3357562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заяц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4429132"/>
            <a:ext cx="8524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Этого зверька знают все, но его прежнее имя «векша» почти забыто.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67834" y="557214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Cambria" pitchFamily="18" charset="0"/>
                <a:ea typeface="Cambria" pitchFamily="18" charset="0"/>
              </a:rPr>
              <a:t>белка</a:t>
            </a:r>
            <a:endParaRPr lang="ru-RU" sz="28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Назовите хищных млекопитающих, которые приносят пользу, истребляя грызунов?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24562" y="235743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Лиса,  ласка,  горностай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712" y="3571874"/>
            <a:ext cx="8477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Какие ценные пушные животные  обитают только в России?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667504" y="5072074"/>
            <a:ext cx="435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Соболь,  выхухоль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Какие хищники наряду с животным кормом питаются ягодами и фруктами?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744" y="2071678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Соболь,  медведь, куница, лиса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8" y="3643314"/>
            <a:ext cx="8257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Какие животные в наших лесах спят зимой?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143512"/>
            <a:ext cx="564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медведь, барсук, ёж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Каких птиц называют пернатыми кошками?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10578" y="185736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сова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150" y="3244334"/>
            <a:ext cx="77469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Кто из млекопитающих умеет летать?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24761" y="4786322"/>
            <a:ext cx="3571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летучая мышь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642918"/>
            <a:ext cx="8596668" cy="1320800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Какая птица выводит птенцов зимой?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7702" y="1714488"/>
            <a:ext cx="2571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клёст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9588" y="3105835"/>
            <a:ext cx="8334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Маленький лесной зверёк с белыми полосками на спине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7636" y="4500570"/>
            <a:ext cx="3000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бурундук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Какую пользу приносит крот?</a:t>
            </a:r>
            <a:endParaRPr lang="ru-RU" sz="32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10446" y="1428736"/>
            <a:ext cx="4000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рыхлит почву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150" y="3244334"/>
            <a:ext cx="78004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Какой лесной житель сам себя обгоняет?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96264" y="4572008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Cambria" pitchFamily="18" charset="0"/>
                <a:ea typeface="Cambria" pitchFamily="18" charset="0"/>
              </a:rPr>
              <a:t>заяц</a:t>
            </a:r>
            <a:endParaRPr lang="ru-RU" sz="3200" b="1" i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к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4" y="0"/>
            <a:ext cx="11287204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О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609600"/>
            <a:ext cx="8286808" cy="890574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u="sng" dirty="0" smtClean="0">
                <a:latin typeface="Cambria" pitchFamily="18" charset="0"/>
                <a:ea typeface="Cambria" pitchFamily="18" charset="0"/>
              </a:rPr>
              <a:t>         </a:t>
            </a:r>
            <a:r>
              <a:rPr lang="ru-RU" sz="3200" b="1" i="1" u="sng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Правила  поведения на природе</a:t>
            </a:r>
            <a:endParaRPr lang="ru-RU" sz="3200" b="1" i="1" u="sng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5406" y="1643050"/>
            <a:ext cx="8286808" cy="4971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ломайте ветви деревьев и кустарников;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повреждайте кору деревьев;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собирайте букеты цветов в лесу и на лугу;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Ходите в лесу по тропинкам, чтобы не вытоптать траву и не уплотнять почву;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разоряйте гнёзда, муравейники, не раскапывайте норы;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разводите костёр;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сбивайте грибы, даже несъедобные;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включайте громко музыку, не кричите и не шумите в лесу;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Не въезжайте в лес на транспорте;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Cambria" pitchFamily="18" charset="0"/>
                <a:ea typeface="Cambria" pitchFamily="18" charset="0"/>
                <a:cs typeface="Times New Roman" pitchFamily="18" charset="0"/>
              </a:rPr>
              <a:t>Никогда не оставляйте после себя беспорядок.</a:t>
            </a:r>
            <a:endParaRPr lang="ru-RU" sz="2400" dirty="0" smtClean="0"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58" y="609600"/>
            <a:ext cx="8715436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Достопримечательности Нижегородского края</a:t>
            </a:r>
            <a:endParaRPr lang="ru-RU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Рисунок 2" descr="ichalkovskiy-bor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65" y="2214554"/>
            <a:ext cx="5072098" cy="3429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290" y="5143512"/>
            <a:ext cx="30003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Пещеры </a:t>
            </a:r>
            <a:r>
              <a:rPr lang="ru-RU" sz="1600" b="1" dirty="0" err="1" smtClean="0">
                <a:latin typeface="Cambria" pitchFamily="18" charset="0"/>
                <a:ea typeface="Cambria" pitchFamily="18" charset="0"/>
              </a:rPr>
              <a:t>Ичалковского</a:t>
            </a:r>
            <a:r>
              <a:rPr lang="ru-RU" sz="1600" b="1" dirty="0" smtClean="0">
                <a:latin typeface="Cambria" pitchFamily="18" charset="0"/>
                <a:ea typeface="Cambria" pitchFamily="18" charset="0"/>
              </a:rPr>
              <a:t> бора</a:t>
            </a:r>
            <a:endParaRPr lang="ru-RU" sz="16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" name="Рисунок 4" descr="балахоних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190" y="2214554"/>
            <a:ext cx="5286412" cy="3357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667768" y="5143512"/>
            <a:ext cx="2928958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Балахонихинская</a:t>
            </a:r>
            <a:r>
              <a:rPr lang="ru-RU" sz="1600" b="1" dirty="0" smtClean="0"/>
              <a:t>   пещера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95406" y="928670"/>
            <a:ext cx="87154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Природа – это дом, в котором мы живём,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И в нём шумят леса, текут и плещут реки.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Под небом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голубым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, под солнцем золотым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Хотим мы в этом доме жить вовеки.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Природа – это дом, под снегом и дождём,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В любой мороз и зной устроен он на славу.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Храните этот дом, в котором мы живём,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mbria" pitchFamily="18" charset="0"/>
                <a:ea typeface="Cambria" pitchFamily="18" charset="0"/>
                <a:cs typeface="Times New Roman" pitchFamily="18" charset="0"/>
              </a:rPr>
              <a:t>На этот мирный  дом мы все имеем право.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786" y="609600"/>
            <a:ext cx="7500990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Достопримечательности Нижегородского края</a:t>
            </a:r>
            <a:endParaRPr lang="ru-RU" dirty="0"/>
          </a:p>
        </p:txBody>
      </p:sp>
      <p:pic>
        <p:nvPicPr>
          <p:cNvPr id="3" name="Рисунок 2" descr="горьковское водохранилищ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02" y="2071678"/>
            <a:ext cx="4643470" cy="32147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5670" y="442913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Горьковское водохранилище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чебоксарское водохранилищ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0" y="2143116"/>
            <a:ext cx="4429156" cy="3143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39272" y="4429132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Чебоксарское</a:t>
            </a:r>
            <a:r>
              <a:rPr lang="ru-RU" dirty="0" smtClean="0">
                <a:solidFill>
                  <a:schemeClr val="bg1"/>
                </a:solidFill>
              </a:rPr>
              <a:t>  водохранилище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ные зо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36" y="428604"/>
            <a:ext cx="11215765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609600"/>
            <a:ext cx="9501254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Растительный мир  Нижегородской области</a:t>
            </a:r>
            <a:endParaRPr lang="ru-RU" sz="4000" b="1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Рисунок 3" descr="slide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34" y="2214554"/>
            <a:ext cx="800105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ья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42918"/>
            <a:ext cx="914400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йза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00306"/>
            <a:ext cx="10633640" cy="2143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Викторина о растениях</a:t>
            </a:r>
            <a:endParaRPr lang="ru-RU" sz="66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753</TotalTime>
  <Words>810</Words>
  <Application>Microsoft Office PowerPoint</Application>
  <PresentationFormat>Произвольный</PresentationFormat>
  <Paragraphs>153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Default Theme</vt:lpstr>
      <vt:lpstr>Природа  Нижегородской  области</vt:lpstr>
      <vt:lpstr>Слайд 2</vt:lpstr>
      <vt:lpstr>Достопримечательности  Нижегородского края</vt:lpstr>
      <vt:lpstr>Достопримечательности Нижегородского края</vt:lpstr>
      <vt:lpstr>Достопримечательности Нижегородского края</vt:lpstr>
      <vt:lpstr>Слайд 6</vt:lpstr>
      <vt:lpstr>Растительный мир  Нижегородской области</vt:lpstr>
      <vt:lpstr>Слайд 8</vt:lpstr>
      <vt:lpstr>Викторина о растениях</vt:lpstr>
      <vt:lpstr>сосна</vt:lpstr>
      <vt:lpstr>Из листьев каких лесных растений можно заваривать чай?</vt:lpstr>
      <vt:lpstr>Древесина каких  пород  деревьев идёт на изготовление бумаги?</vt:lpstr>
      <vt:lpstr> Резные листья, могучий, жёлуди, дубильные вещества</vt:lpstr>
      <vt:lpstr>  Дрожит,  кол,  подосиновик, спички</vt:lpstr>
      <vt:lpstr> Шишечки,  царские  дрова</vt:lpstr>
      <vt:lpstr>Цветы какого дерева  дают самый  лучший  мёд?</vt:lpstr>
      <vt:lpstr>Сосну  можно сажать для укрепления  песков,  а ель  нет. Почему?</vt:lpstr>
      <vt:lpstr>Сосновый  сок</vt:lpstr>
      <vt:lpstr>Кустарник, ягоды которого являются «копилкой витаминов»?</vt:lpstr>
      <vt:lpstr>Животный  мир  Нижегородской области</vt:lpstr>
      <vt:lpstr>В  Нижегородской области  обитает  300 видов птиц. Это оседлые птицы: домовой воробей, сизый голубь, рябчик, глухарь, тетерев, сорока, галка, сова и другие. </vt:lpstr>
      <vt:lpstr>Перелётные птицы. Это  водоплавающие – утки, гуси, кулики, чайки, а также и насекомоядные – грачи, скворцы, жаворонки, ласточки, стрижи и другие.. </vt:lpstr>
      <vt:lpstr>Кочующие птицы - чечётки, снегири, свиристели, пуночки, полярные совы. </vt:lpstr>
      <vt:lpstr>Хищные птицы:  ястреб-тетеревятник,  ястреб-перепелятник,  коршун,  скопа,  орлан, вяхирь,  сова, канюк.</vt:lpstr>
      <vt:lpstr> В реках и водоёмах насчитывается 54 вида рыб. </vt:lpstr>
      <vt:lpstr>Слайд 26</vt:lpstr>
      <vt:lpstr>Викторина о животных</vt:lpstr>
      <vt:lpstr>Большая  лесная пятнистая кошка с кисточками  на ушах</vt:lpstr>
      <vt:lpstr>Какую птицу называют лесным петухом?</vt:lpstr>
      <vt:lpstr> Я  известен людям давно, ещё 2 тысячи лет назад. Меня можно увидеть в лесу, в роще, в парке и, совсем рядом с человеком,  в саду. Я бегаю, не таясь, шуршу  листьями,  громко посапываю,  а когда ем,  громко причмокиваю.  Кто это?</vt:lpstr>
      <vt:lpstr> У меня два основных способа защиты: маскировка и ноги. Я  могу развивать скорость до  50 км в час.  Однако я не просто удираю от опасности,  а  ещё  и хитрю, сбиваю преследователей со  следа. Так что на самом деле я никакой  не трус.  Кто это?</vt:lpstr>
      <vt:lpstr>Назовите хищных млекопитающих, которые приносят пользу, истребляя грызунов?</vt:lpstr>
      <vt:lpstr>Какие хищники наряду с животным кормом питаются ягодами и фруктами?</vt:lpstr>
      <vt:lpstr>Каких птиц называют пернатыми кошками?</vt:lpstr>
      <vt:lpstr>Какая птица выводит птенцов зимой?</vt:lpstr>
      <vt:lpstr>Какую пользу приносит крот?</vt:lpstr>
      <vt:lpstr>Слайд 37</vt:lpstr>
      <vt:lpstr>Слайд 38</vt:lpstr>
      <vt:lpstr>         Правила  поведения на природе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Нижегородской  области</dc:title>
  <dc:creator>Пользователь Windows</dc:creator>
  <cp:lastModifiedBy>Пользователь Windows</cp:lastModifiedBy>
  <cp:revision>180</cp:revision>
  <dcterms:created xsi:type="dcterms:W3CDTF">2023-05-03T06:21:48Z</dcterms:created>
  <dcterms:modified xsi:type="dcterms:W3CDTF">2023-05-16T07:35:19Z</dcterms:modified>
</cp:coreProperties>
</file>

<file path=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../ppt/slideMasters/slideMaster1.xml"/></Relationships>
</file>

<file path=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../../ppt/theme/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/theme/themeManager.xml><?xml version="1.0" encoding="utf-8"?>
<a:themeManager xmlns:a="http://schemas.openxmlformats.org/drawingml/2006/main"/>
</file>

<file path=themeVariants/_rels/themeVariantManager.xml.rels><?xml version="1.0" encoding="UTF-8" standalone="yes"?>
<Relationships xmlns="http://schemas.openxmlformats.org/package/2006/relationships"><Relationship Id="rId8" Type="http://schemas.openxmlformats.org/officeDocument/2006/relationships/officeDocument" Target="variant7/theme/theme/themeManager.xml"/><Relationship Id="rId3" Type="http://schemas.openxmlformats.org/officeDocument/2006/relationships/officeDocument" Target="variant2/theme/theme/themeManager.xml"/><Relationship Id="rId7" Type="http://schemas.openxmlformats.org/officeDocument/2006/relationships/officeDocument" Target="variant6/theme/theme/themeManager.xml"/><Relationship Id="rId2" Type="http://schemas.openxmlformats.org/officeDocument/2006/relationships/officeDocument" Target="variant1/theme/theme/themeManager.xml"/><Relationship Id="rId1" Type="http://schemas.openxmlformats.org/officeDocument/2006/relationships/officeDocument" Target="../theme/theme/themeManager.xml"/><Relationship Id="rId6" Type="http://schemas.openxmlformats.org/officeDocument/2006/relationships/officeDocument" Target="variant5/theme/theme/themeManager.xml"/><Relationship Id="rId5" Type="http://schemas.openxmlformats.org/officeDocument/2006/relationships/officeDocument" Target="variant4/theme/theme/themeManager.xml"/><Relationship Id="rId4" Type="http://schemas.openxmlformats.org/officeDocument/2006/relationships/officeDocument" Target="variant3/theme/theme/themeManager.xml"/></Relationships>
</file>

<file path=themeVariants/themeVariantManager.xml><?xml version="1.0" encoding="utf-8"?>
<t:themeVariantManager xmlns:t="http://schemas.microsoft.com/office/thememl/2012/main" xmlns:r="http://schemas.openxmlformats.org/officeDocument/2006/relationships">
  <t:themeVariantLst>
    <t:themeVariant name="Facet" vid="{CFBC31BA-B70F-4F30-BCAA-4F3011E16C4D}" cx="12192000" cy="6858000" r:id="rId1"/>
    <t:themeVariant name="Facet" vid="{0B5AB586-D108-4FC1-8368-649FE654B894}" cx="12192000" cy="6858000" r:id="rId2"/>
    <t:themeVariant name="Facet" vid="{23659B44-6E34-4CE8-8F0D-387DA7996826}" cx="12192000" cy="6858000" r:id="rId3"/>
    <t:themeVariant name="Facet" vid="{8C59B386-999D-4CB6-B907-9F3997C027CC}" cx="12192000" cy="6858000" r:id="rId4"/>
    <t:themeVariant name="Facet" vid="{CFBC31BA-B70F-4F30-BCAA-4F3011E16C4D}" cx="9144000" cy="6858000" r:id="rId5"/>
    <t:themeVariant name="Facet" vid="{0B5AB586-D108-4FC1-8368-649FE654B894}" cx="9144000" cy="6858000" r:id="rId6"/>
    <t:themeVariant name="Facet" vid="{23659B44-6E34-4CE8-8F0D-387DA7996826}" cx="9144000" cy="6858000" r:id="rId7"/>
    <t:themeVariant name="Facet" vid="{8C59B386-999D-4CB6-B907-9F3997C027CC}" cx="9144000" cy="6858000" r:id="rId8"/>
  </t:themeVariantLst>
</t:themeVariantManager>
</file>

<file path=themeVariants/variant1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1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1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1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1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1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</p:spTree>
  </p:cSld>
  <p:clrMapOvr>
    <a:masterClrMapping/>
  </p:clrMapOvr>
</p:sldLayout>
</file>

<file path=themeVariants/variant1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1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1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1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themeVariants/variant1/theme/theme/themeManager.xml><?xml version="1.0" encoding="utf-8"?>
<a:themeManager xmlns:a="http://schemas.openxmlformats.org/drawingml/2006/main"/>
</file>

<file path=themeVariants/variant2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2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2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2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2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2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2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2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2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2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themeVariants/variant2/theme/theme/themeManager.xml><?xml version="1.0" encoding="utf-8"?>
<a:themeManager xmlns:a="http://schemas.openxmlformats.org/drawingml/2006/main"/>
</file>

<file path=themeVariants/variant3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3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3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3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3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3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3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3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3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3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themeVariants/variant3/theme/theme/themeManager.xml><?xml version="1.0" encoding="utf-8"?>
<a:themeManager xmlns:a="http://schemas.openxmlformats.org/drawingml/2006/main"/>
</file>

<file path=themeVariants/variant4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4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4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4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4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4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4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4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4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4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themeVariants/variant4/theme/theme/themeManager.xml><?xml version="1.0" encoding="utf-8"?>
<a:themeManager xmlns:a="http://schemas.openxmlformats.org/drawingml/2006/main"/>
</file>

<file path=themeVariants/variant5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5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5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5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5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5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5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5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5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5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themeVariants/variant5/theme/theme/themeManager.xml><?xml version="1.0" encoding="utf-8"?>
<a:themeManager xmlns:a="http://schemas.openxmlformats.org/drawingml/2006/main"/>
</file>

<file path=themeVariants/variant6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6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6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6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6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6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6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6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6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6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themeVariants/variant6/theme/theme/themeManager.xml><?xml version="1.0" encoding="utf-8"?>
<a:themeManager xmlns:a="http://schemas.openxmlformats.org/drawingml/2006/main"/>
</file>

<file path=themeVariants/variant7/theme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/Relationships>
</file>

<file path=themeVariants/variant7/theme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themeVariants/variant7/theme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themeVariants/variant7/theme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7/theme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</a:prstGeom>
        </p:spPr>
        <p:txBody>
          <a:bodyPr vert="horz" lIns="91440" tIns="45720" rIns="91440" bIns="45720" rtlCol="0" anchor="ctr">
            <a:noAutofit/>
          </a:bodyPr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</p:cSld>
  <p:clrMapOvr>
    <a:masterClrMapping/>
  </p:clrMapOvr>
</p:sldLayout>
</file>

<file path=themeVariants/variant7/theme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dirty="0"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themeVariants/variant7/theme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themeVariants/variant7/theme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1/1/2000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themeVariants/variant7/theme/theme/_rels/themeManager.xml.rels><?xml version="1.0" encoding="UTF-8" standalone="yes"?>
<Relationships xmlns="http://schemas.openxmlformats.org/package/2006/relationships"><Relationship Id="rId3" Type="http://schemas.openxmlformats.org/package/2006/relationships/metadata/auxThumbnail" Target="auxiliaryThemeThumbnail.jpeg"/><Relationship Id="rId2" Type="http://schemas.openxmlformats.org/package/2006/relationships/metadata/thumbnail" Target="themeThumbnail.jpeg"/><Relationship Id="rId1" Type="http://schemas.openxmlformats.org/officeDocument/2006/relationships/theme" Target="theme1.xml"/><Relationship Id="rId5" Type="http://schemas.openxmlformats.org/officeDocument/2006/relationships/officeDocument" Target="../presentation.xml"/><Relationship Id="rId4" Type="http://schemas.openxmlformats.org/package/2006/relationships/metadata/auxThumbnailMedium" Target="auxiliaryThemeThumbnailMedium.jpeg"/></Relationships>
</file>

<file path=themeVariants/variant7/theme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themeVariants/variant7/theme/theme/themeManager.xml><?xml version="1.0" encoding="utf-8"?>
<a:themeManager xmlns:a="http://schemas.openxmlformats.org/drawingml/2006/main"/>
</file>