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62" r:id="rId5"/>
    <p:sldId id="265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8EC7-B6C4-4FE5-84B2-92BEE35E634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FC9-61D6-4FAC-BE3F-9FB37B9A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8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8EC7-B6C4-4FE5-84B2-92BEE35E634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FC9-61D6-4FAC-BE3F-9FB37B9A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9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8EC7-B6C4-4FE5-84B2-92BEE35E634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FC9-61D6-4FAC-BE3F-9FB37B9A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8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8EC7-B6C4-4FE5-84B2-92BEE35E634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FC9-61D6-4FAC-BE3F-9FB37B9A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0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8EC7-B6C4-4FE5-84B2-92BEE35E634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FC9-61D6-4FAC-BE3F-9FB37B9A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6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8EC7-B6C4-4FE5-84B2-92BEE35E634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FC9-61D6-4FAC-BE3F-9FB37B9A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4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8EC7-B6C4-4FE5-84B2-92BEE35E634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FC9-61D6-4FAC-BE3F-9FB37B9A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8EC7-B6C4-4FE5-84B2-92BEE35E634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FC9-61D6-4FAC-BE3F-9FB37B9A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8EC7-B6C4-4FE5-84B2-92BEE35E634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FC9-61D6-4FAC-BE3F-9FB37B9A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6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8EC7-B6C4-4FE5-84B2-92BEE35E634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FC9-61D6-4FAC-BE3F-9FB37B9A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5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8EC7-B6C4-4FE5-84B2-92BEE35E634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FC9-61D6-4FAC-BE3F-9FB37B9A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8EC7-B6C4-4FE5-84B2-92BEE35E634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12FC9-61D6-4FAC-BE3F-9FB37B9A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3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2" y="291712"/>
            <a:ext cx="10160000" cy="62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12192000" cy="68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fa734c373f3d61094e87bc3e35fa00ab-800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22" y="180622"/>
            <a:ext cx="8376356" cy="6524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0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Streltsy-miniatyur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79" y="428978"/>
            <a:ext cx="8094132" cy="619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0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4" y="381576"/>
            <a:ext cx="10938934" cy="61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6" y="0"/>
            <a:ext cx="11819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45" y="79022"/>
            <a:ext cx="6637866" cy="67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2022-01-27T05:52:42Z</dcterms:created>
  <dcterms:modified xsi:type="dcterms:W3CDTF">2022-11-11T05:56:08Z</dcterms:modified>
</cp:coreProperties>
</file>