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62ED-0323-48C3-860A-677C6426DB9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A337-A4DC-4F59-A3C9-4D8EEE3CE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44824"/>
            <a:ext cx="7750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Достопримечательности 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села Алексеевка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08776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karabulakmcb.srt.muzkult.ru/media/2022/04/06/1295743938/stranicy_istor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980728"/>
            <a:ext cx="756084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D:\Desktop\ваыпывап\DSCN0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7908"/>
            <a:ext cx="8640960" cy="6481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AutoShape 2" descr="https://yandex-images.clstorage.net/5Sc3nK181/64824cpF4_tP/H1B1FRgF4ArBBPl3v7e_lffGSIvCkp-s9ufT28dyQe3z67YaiLOatyu87zJ6uxNLNJeYTmu7q2b7pGHf1OL_W0-hlJBZQMQfQBDI91_jyyQzJStJUOWNXrWA0Vi0pONv0zu3bj3Hm0NfyjnCjSs2rQDgHzvvbz8yP3I0OcWBqcz6NeLXO0Rx2hEXXgW9Nru0doZr6qEn_8xVI0PKFmSgXwKLlz8u90yRPKrY59159SyysK7bXL58cy1xpeu0UivsCgRBRcklUVjClP41TacZtIXE6AqSNd5Ph9IRSqekYv0Q2jYunDS-Mg7ZWaQPGKXuYwLu66wPzzLNcfeL5vIKXmrn41W4duH7cAT_tA3XKQc21wuo8VVczFThEIkmFqE9kblGDsy0fSDdielGfcgUXiNBDRoN7s7jbFNFqeTR2W8IZ-LVibTSaUFUjqf_ZtmFJMWoibCHHYwU0wNrh3Yj34B6158_Ny-zDwlZNfyJ989g4Y8bLN__M75TRcn00_l_eoQjBzg0shogp_7kHmeoJjekKclj5s7tNAPjiaQmUn1iyjXfbObPEV2bGIR8ylYdcwGte69MzYE-kET7pnDb77v3ssXphPM7oncs1F01ibSXR7ubMpaN_QUSgzgWxDKuY6mWrt0mnAJfmUrGfMnXDvOCXnrcPgwyDkNka2bgWv6LpFEVyHURufM2T4ZMdZrX9MWJi_A2vm21ImCK5hQzDfObVM4shG2wbZsKVOz4h1yR4r4rbj-uMX2DpeiW84vci4ZxhXmnongTdO_FPqQ4dNTFmpsDhmxeZQGRmwYGEV5Bu5X-nYafcz74-mXeOffuU2Cv6g5fzTPs4TWI5OKqfpoEobRo5GJJ0HVe9h8ka_Z2lDn4MTU9PcYyogumhOCtsfrXHx7Uf5Fs6KsVLXnGHJNwzmgcj76RDXGkCgTQ-F9ZVFD0mfbSKFAVreYu1vhG1NebujPHTRxWsiL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yandex-images.clstorage.net/5Sc3nK181/64824cpF4_tP/H1B1FRgF4ArBBPl3v7e_lffGSIvCkp-s9ufT28dyQe3z67YaiLOatyu87zJ6uxNLNJeYTmu7q2b7pGHf1OL_W0-hlJBZQMQfQBDI91_jyyQzJStJUOWNXrWA0Vi0pONv0zu3bj3Hm0NfyjnCjSs2rQDgHzvvbz8yP3I0OcWBqcz6NeLXO0Rx2hEXXgW9Nru0doZr6qEn_8xVI0PKFmSgXwKLlz8u90yRPKrY59159SyysK7bXL58cy1xpeu0UivsCgRBRcklUVjClP41TacZtIXE6AqSNd5Ph9IRSqekYv0Q2jYunDS-Mg7ZWaQPGKXuYwLu66wPzzLNcfeL5vIKXmrn41W4duH7cAT_tA3XKQc21wuo8VVczFThEIkmFqE9kblGDsy0fSDdielGfcgUXiNBDRoN7s7jbFNFqeTR2W8IZ-LVibTSaUFUjqf_ZtmFJMWoibCHHYwU0wNrh3Yj34B6158_Ny-zDwlZNfyJ989g4Y8bLN__M75TRcn00_l_eoQjBzg0shogp_7kHmeoJjekKclj5s7tNAPjiaQmUn1iyjXfbObPEV2bGIR8ylYdcwGte69MzYE-kET7pnDb77v3ssXphPM7oncs1F01ibSXR7ubMpaN_QUSgzgWxDKuY6mWrt0mnAJfmUrGfMnXDvOCXnrcPgwyDkNka2bgWv6LpFEVyHURufM2T4ZMdZrX9MWJi_A2vm21ImCK5hQzDfObVM4shG2wbZsKVOz4h1yR4r4rbj-uMX2DpeiW84vci4ZxhXmnongTdO_FPqQ4dNTFmpsDhmxeZQGRmwYGEV5Bu5X-nYafcz74-mXeOffuU2Cv6g5fzTPs4TWI5OKqfpoEobRo5GJJ0HVe9h8ka_Z2lDn4MTU9PcYyogumhOCtsfrXHx7Uf5Fs6KsVLXnGHJNwzmgcj76RDXGkCgTQ-F9ZVFD0mfbSKFAVreYu1vhG1NebujPHTRxWsiL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yandex-images.clstorage.net/5Sc3nK181/64824cpF4_tP/H1B1FRgF4ArBBPl3v7e_lffGSIvCkp-s9ufT28dyQe3z67YaiLOatyu87zJ6uxNLNJeYTmu7q2b7pGHf1OL_W0-hlJBZQMQfQBDI91_jyyQzJStJUOWNXrWA0Vi0pONv0zu3bj3Hm0NfyjnCjSs2rQDgHzvvbz8yP3I0OcWBqcz6NeLXO0Rx2hEXXgW9Nru0doZr6qEn_8xVI0PKFmSgXwKLlz8u90yRPKrY59159SyysK7bXL58cy1xpeu0UivsCgRBRcklUVjClP41TacZtIXE6AqSNd5Ph9IRSqekYv0Q2jYunDS-Mg7ZWaQPGKXuYwLu66wPzzLNcfeL5vIKXmrn41W4duH7cAT_tA3XKQc21wuo8VVczFThEIkmFqE9kblGDsy0fSDdielGfcgUXiNBDRoN7s7jbFNFqeTR2W8IZ-LVibTSaUFUjqf_ZtmFJMWoibCHHYwU0wNrh3Yj34B6158_Ny-zDwlZNfyJ989g4Y8bLN__M75TRcn00_l_eoQjBzg0shogp_7kHmeoJjekKclj5s7tNAPjiaQmUn1iyjXfbObPEV2bGIR8ylYdcwGte69MzYE-kET7pnDb77v3ssXphPM7oncs1F01ibSXR7ubMpaN_QUSgzgWxDKuY6mWrt0mnAJfmUrGfMnXDvOCXnrcPgwyDkNka2bgWv6LpFEVyHURufM2T4ZMdZrX9MWJi_A2vm21ImCK5hQzDfObVM4shG2wbZsKVOz4h1yR4r4rbj-uMX2DpeiW84vci4ZxhXmnongTdO_FPqQ4dNTFmpsDhmxeZQGRmwYGEV5Bu5X-nYafcz74-mXeOffuU2Cv6g5fzTPs4TWI5OKqfpoEobRo5GJJ0HVe9h8ka_Z2lDn4MTU9PcYyogumhOCtsfrXHx7Uf5Fs6KsVLXnGHJNwzmgcj76RDXGkCgTQ-F9ZVFD0mfbSKFAVreYu1vhG1NebujPHTRxWsiL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 descr="D:\Desktop\д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mg-fotki.yandex.ru/get/6813/273936062.0/0_e19d9_ff117fb7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konspekta.net/studopediaru/baza22/1446304734760.files/image0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873487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9525" y="260648"/>
            <a:ext cx="844893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75357"/>
            <a:ext cx="4968552" cy="662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2022-04-06T14:55:07Z</dcterms:created>
  <dcterms:modified xsi:type="dcterms:W3CDTF">2022-04-07T14:36:24Z</dcterms:modified>
</cp:coreProperties>
</file>