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9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57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28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64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44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29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6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9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2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8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0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810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60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99" indent="0">
              <a:buNone/>
              <a:defRPr sz="2000" b="1"/>
            </a:lvl2pPr>
            <a:lvl3pPr marL="912601" indent="0">
              <a:buNone/>
              <a:defRPr sz="1800" b="1"/>
            </a:lvl3pPr>
            <a:lvl4pPr marL="1368902" indent="0">
              <a:buNone/>
              <a:defRPr sz="1600" b="1"/>
            </a:lvl4pPr>
            <a:lvl5pPr marL="1825201" indent="0">
              <a:buNone/>
              <a:defRPr sz="1600" b="1"/>
            </a:lvl5pPr>
            <a:lvl6pPr marL="2281503" indent="0">
              <a:buNone/>
              <a:defRPr sz="1600" b="1"/>
            </a:lvl6pPr>
            <a:lvl7pPr marL="2737802" indent="0">
              <a:buNone/>
              <a:defRPr sz="1600" b="1"/>
            </a:lvl7pPr>
            <a:lvl8pPr marL="3194095" indent="0">
              <a:buNone/>
              <a:defRPr sz="1600" b="1"/>
            </a:lvl8pPr>
            <a:lvl9pPr marL="365040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99" indent="0">
              <a:buNone/>
              <a:defRPr sz="2000" b="1"/>
            </a:lvl2pPr>
            <a:lvl3pPr marL="912601" indent="0">
              <a:buNone/>
              <a:defRPr sz="1800" b="1"/>
            </a:lvl3pPr>
            <a:lvl4pPr marL="1368902" indent="0">
              <a:buNone/>
              <a:defRPr sz="1600" b="1"/>
            </a:lvl4pPr>
            <a:lvl5pPr marL="1825201" indent="0">
              <a:buNone/>
              <a:defRPr sz="1600" b="1"/>
            </a:lvl5pPr>
            <a:lvl6pPr marL="2281503" indent="0">
              <a:buNone/>
              <a:defRPr sz="1600" b="1"/>
            </a:lvl6pPr>
            <a:lvl7pPr marL="2737802" indent="0">
              <a:buNone/>
              <a:defRPr sz="1600" b="1"/>
            </a:lvl7pPr>
            <a:lvl8pPr marL="3194095" indent="0">
              <a:buNone/>
              <a:defRPr sz="1600" b="1"/>
            </a:lvl8pPr>
            <a:lvl9pPr marL="365040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10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797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78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6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299" indent="0">
              <a:buNone/>
              <a:defRPr sz="1200"/>
            </a:lvl2pPr>
            <a:lvl3pPr marL="912601" indent="0">
              <a:buNone/>
              <a:defRPr sz="1000"/>
            </a:lvl3pPr>
            <a:lvl4pPr marL="1368902" indent="0">
              <a:buNone/>
              <a:defRPr sz="900"/>
            </a:lvl4pPr>
            <a:lvl5pPr marL="1825201" indent="0">
              <a:buNone/>
              <a:defRPr sz="900"/>
            </a:lvl5pPr>
            <a:lvl6pPr marL="2281503" indent="0">
              <a:buNone/>
              <a:defRPr sz="900"/>
            </a:lvl6pPr>
            <a:lvl7pPr marL="2737802" indent="0">
              <a:buNone/>
              <a:defRPr sz="900"/>
            </a:lvl7pPr>
            <a:lvl8pPr marL="3194095" indent="0">
              <a:buNone/>
              <a:defRPr sz="900"/>
            </a:lvl8pPr>
            <a:lvl9pPr marL="365040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0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0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299" indent="0">
              <a:buNone/>
              <a:defRPr sz="2800"/>
            </a:lvl2pPr>
            <a:lvl3pPr marL="912601" indent="0">
              <a:buNone/>
              <a:defRPr sz="2400"/>
            </a:lvl3pPr>
            <a:lvl4pPr marL="1368902" indent="0">
              <a:buNone/>
              <a:defRPr sz="2000"/>
            </a:lvl4pPr>
            <a:lvl5pPr marL="1825201" indent="0">
              <a:buNone/>
              <a:defRPr sz="2000"/>
            </a:lvl5pPr>
            <a:lvl6pPr marL="2281503" indent="0">
              <a:buNone/>
              <a:defRPr sz="2000"/>
            </a:lvl6pPr>
            <a:lvl7pPr marL="2737802" indent="0">
              <a:buNone/>
              <a:defRPr sz="2000"/>
            </a:lvl7pPr>
            <a:lvl8pPr marL="3194095" indent="0">
              <a:buNone/>
              <a:defRPr sz="2000"/>
            </a:lvl8pPr>
            <a:lvl9pPr marL="365040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299" indent="0">
              <a:buNone/>
              <a:defRPr sz="1200"/>
            </a:lvl2pPr>
            <a:lvl3pPr marL="912601" indent="0">
              <a:buNone/>
              <a:defRPr sz="1000"/>
            </a:lvl3pPr>
            <a:lvl4pPr marL="1368902" indent="0">
              <a:buNone/>
              <a:defRPr sz="900"/>
            </a:lvl4pPr>
            <a:lvl5pPr marL="1825201" indent="0">
              <a:buNone/>
              <a:defRPr sz="900"/>
            </a:lvl5pPr>
            <a:lvl6pPr marL="2281503" indent="0">
              <a:buNone/>
              <a:defRPr sz="900"/>
            </a:lvl6pPr>
            <a:lvl7pPr marL="2737802" indent="0">
              <a:buNone/>
              <a:defRPr sz="900"/>
            </a:lvl7pPr>
            <a:lvl8pPr marL="3194095" indent="0">
              <a:buNone/>
              <a:defRPr sz="900"/>
            </a:lvl8pPr>
            <a:lvl9pPr marL="365040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29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694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57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493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38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49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29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6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9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2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8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0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245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001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99" indent="0">
              <a:buNone/>
              <a:defRPr sz="2000" b="1"/>
            </a:lvl2pPr>
            <a:lvl3pPr marL="912601" indent="0">
              <a:buNone/>
              <a:defRPr sz="1800" b="1"/>
            </a:lvl3pPr>
            <a:lvl4pPr marL="1368902" indent="0">
              <a:buNone/>
              <a:defRPr sz="1600" b="1"/>
            </a:lvl4pPr>
            <a:lvl5pPr marL="1825201" indent="0">
              <a:buNone/>
              <a:defRPr sz="1600" b="1"/>
            </a:lvl5pPr>
            <a:lvl6pPr marL="2281503" indent="0">
              <a:buNone/>
              <a:defRPr sz="1600" b="1"/>
            </a:lvl6pPr>
            <a:lvl7pPr marL="2737802" indent="0">
              <a:buNone/>
              <a:defRPr sz="1600" b="1"/>
            </a:lvl7pPr>
            <a:lvl8pPr marL="3194095" indent="0">
              <a:buNone/>
              <a:defRPr sz="1600" b="1"/>
            </a:lvl8pPr>
            <a:lvl9pPr marL="365040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99" indent="0">
              <a:buNone/>
              <a:defRPr sz="2000" b="1"/>
            </a:lvl2pPr>
            <a:lvl3pPr marL="912601" indent="0">
              <a:buNone/>
              <a:defRPr sz="1800" b="1"/>
            </a:lvl3pPr>
            <a:lvl4pPr marL="1368902" indent="0">
              <a:buNone/>
              <a:defRPr sz="1600" b="1"/>
            </a:lvl4pPr>
            <a:lvl5pPr marL="1825201" indent="0">
              <a:buNone/>
              <a:defRPr sz="1600" b="1"/>
            </a:lvl5pPr>
            <a:lvl6pPr marL="2281503" indent="0">
              <a:buNone/>
              <a:defRPr sz="1600" b="1"/>
            </a:lvl6pPr>
            <a:lvl7pPr marL="2737802" indent="0">
              <a:buNone/>
              <a:defRPr sz="1600" b="1"/>
            </a:lvl7pPr>
            <a:lvl8pPr marL="3194095" indent="0">
              <a:buNone/>
              <a:defRPr sz="1600" b="1"/>
            </a:lvl8pPr>
            <a:lvl9pPr marL="365040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843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3555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87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29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6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9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2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8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0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632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6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299" indent="0">
              <a:buNone/>
              <a:defRPr sz="1200"/>
            </a:lvl2pPr>
            <a:lvl3pPr marL="912601" indent="0">
              <a:buNone/>
              <a:defRPr sz="1000"/>
            </a:lvl3pPr>
            <a:lvl4pPr marL="1368902" indent="0">
              <a:buNone/>
              <a:defRPr sz="900"/>
            </a:lvl4pPr>
            <a:lvl5pPr marL="1825201" indent="0">
              <a:buNone/>
              <a:defRPr sz="900"/>
            </a:lvl5pPr>
            <a:lvl6pPr marL="2281503" indent="0">
              <a:buNone/>
              <a:defRPr sz="900"/>
            </a:lvl6pPr>
            <a:lvl7pPr marL="2737802" indent="0">
              <a:buNone/>
              <a:defRPr sz="900"/>
            </a:lvl7pPr>
            <a:lvl8pPr marL="3194095" indent="0">
              <a:buNone/>
              <a:defRPr sz="900"/>
            </a:lvl8pPr>
            <a:lvl9pPr marL="365040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212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299" indent="0">
              <a:buNone/>
              <a:defRPr sz="2800"/>
            </a:lvl2pPr>
            <a:lvl3pPr marL="912601" indent="0">
              <a:buNone/>
              <a:defRPr sz="2400"/>
            </a:lvl3pPr>
            <a:lvl4pPr marL="1368902" indent="0">
              <a:buNone/>
              <a:defRPr sz="2000"/>
            </a:lvl4pPr>
            <a:lvl5pPr marL="1825201" indent="0">
              <a:buNone/>
              <a:defRPr sz="2000"/>
            </a:lvl5pPr>
            <a:lvl6pPr marL="2281503" indent="0">
              <a:buNone/>
              <a:defRPr sz="2000"/>
            </a:lvl6pPr>
            <a:lvl7pPr marL="2737802" indent="0">
              <a:buNone/>
              <a:defRPr sz="2000"/>
            </a:lvl7pPr>
            <a:lvl8pPr marL="3194095" indent="0">
              <a:buNone/>
              <a:defRPr sz="2000"/>
            </a:lvl8pPr>
            <a:lvl9pPr marL="365040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299" indent="0">
              <a:buNone/>
              <a:defRPr sz="1200"/>
            </a:lvl2pPr>
            <a:lvl3pPr marL="912601" indent="0">
              <a:buNone/>
              <a:defRPr sz="1000"/>
            </a:lvl3pPr>
            <a:lvl4pPr marL="1368902" indent="0">
              <a:buNone/>
              <a:defRPr sz="900"/>
            </a:lvl4pPr>
            <a:lvl5pPr marL="1825201" indent="0">
              <a:buNone/>
              <a:defRPr sz="900"/>
            </a:lvl5pPr>
            <a:lvl6pPr marL="2281503" indent="0">
              <a:buNone/>
              <a:defRPr sz="900"/>
            </a:lvl6pPr>
            <a:lvl7pPr marL="2737802" indent="0">
              <a:buNone/>
              <a:defRPr sz="900"/>
            </a:lvl7pPr>
            <a:lvl8pPr marL="3194095" indent="0">
              <a:buNone/>
              <a:defRPr sz="900"/>
            </a:lvl8pPr>
            <a:lvl9pPr marL="365040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035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006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57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64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99" indent="0">
              <a:buNone/>
              <a:defRPr sz="2000" b="1"/>
            </a:lvl2pPr>
            <a:lvl3pPr marL="912601" indent="0">
              <a:buNone/>
              <a:defRPr sz="1800" b="1"/>
            </a:lvl3pPr>
            <a:lvl4pPr marL="1368902" indent="0">
              <a:buNone/>
              <a:defRPr sz="1600" b="1"/>
            </a:lvl4pPr>
            <a:lvl5pPr marL="1825201" indent="0">
              <a:buNone/>
              <a:defRPr sz="1600" b="1"/>
            </a:lvl5pPr>
            <a:lvl6pPr marL="2281503" indent="0">
              <a:buNone/>
              <a:defRPr sz="1600" b="1"/>
            </a:lvl6pPr>
            <a:lvl7pPr marL="2737802" indent="0">
              <a:buNone/>
              <a:defRPr sz="1600" b="1"/>
            </a:lvl7pPr>
            <a:lvl8pPr marL="3194095" indent="0">
              <a:buNone/>
              <a:defRPr sz="1600" b="1"/>
            </a:lvl8pPr>
            <a:lvl9pPr marL="365040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99" indent="0">
              <a:buNone/>
              <a:defRPr sz="2000" b="1"/>
            </a:lvl2pPr>
            <a:lvl3pPr marL="912601" indent="0">
              <a:buNone/>
              <a:defRPr sz="1800" b="1"/>
            </a:lvl3pPr>
            <a:lvl4pPr marL="1368902" indent="0">
              <a:buNone/>
              <a:defRPr sz="1600" b="1"/>
            </a:lvl4pPr>
            <a:lvl5pPr marL="1825201" indent="0">
              <a:buNone/>
              <a:defRPr sz="1600" b="1"/>
            </a:lvl5pPr>
            <a:lvl6pPr marL="2281503" indent="0">
              <a:buNone/>
              <a:defRPr sz="1600" b="1"/>
            </a:lvl6pPr>
            <a:lvl7pPr marL="2737802" indent="0">
              <a:buNone/>
              <a:defRPr sz="1600" b="1"/>
            </a:lvl7pPr>
            <a:lvl8pPr marL="3194095" indent="0">
              <a:buNone/>
              <a:defRPr sz="1600" b="1"/>
            </a:lvl8pPr>
            <a:lvl9pPr marL="365040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2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5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4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6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299" indent="0">
              <a:buNone/>
              <a:defRPr sz="1200"/>
            </a:lvl2pPr>
            <a:lvl3pPr marL="912601" indent="0">
              <a:buNone/>
              <a:defRPr sz="1000"/>
            </a:lvl3pPr>
            <a:lvl4pPr marL="1368902" indent="0">
              <a:buNone/>
              <a:defRPr sz="900"/>
            </a:lvl4pPr>
            <a:lvl5pPr marL="1825201" indent="0">
              <a:buNone/>
              <a:defRPr sz="900"/>
            </a:lvl5pPr>
            <a:lvl6pPr marL="2281503" indent="0">
              <a:buNone/>
              <a:defRPr sz="900"/>
            </a:lvl6pPr>
            <a:lvl7pPr marL="2737802" indent="0">
              <a:buNone/>
              <a:defRPr sz="900"/>
            </a:lvl7pPr>
            <a:lvl8pPr marL="3194095" indent="0">
              <a:buNone/>
              <a:defRPr sz="900"/>
            </a:lvl8pPr>
            <a:lvl9pPr marL="365040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6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299" indent="0">
              <a:buNone/>
              <a:defRPr sz="2800"/>
            </a:lvl2pPr>
            <a:lvl3pPr marL="912601" indent="0">
              <a:buNone/>
              <a:defRPr sz="2400"/>
            </a:lvl3pPr>
            <a:lvl4pPr marL="1368902" indent="0">
              <a:buNone/>
              <a:defRPr sz="2000"/>
            </a:lvl4pPr>
            <a:lvl5pPr marL="1825201" indent="0">
              <a:buNone/>
              <a:defRPr sz="2000"/>
            </a:lvl5pPr>
            <a:lvl6pPr marL="2281503" indent="0">
              <a:buNone/>
              <a:defRPr sz="2000"/>
            </a:lvl6pPr>
            <a:lvl7pPr marL="2737802" indent="0">
              <a:buNone/>
              <a:defRPr sz="2000"/>
            </a:lvl7pPr>
            <a:lvl8pPr marL="3194095" indent="0">
              <a:buNone/>
              <a:defRPr sz="2000"/>
            </a:lvl8pPr>
            <a:lvl9pPr marL="365040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299" indent="0">
              <a:buNone/>
              <a:defRPr sz="1200"/>
            </a:lvl2pPr>
            <a:lvl3pPr marL="912601" indent="0">
              <a:buNone/>
              <a:defRPr sz="1000"/>
            </a:lvl3pPr>
            <a:lvl4pPr marL="1368902" indent="0">
              <a:buNone/>
              <a:defRPr sz="900"/>
            </a:lvl4pPr>
            <a:lvl5pPr marL="1825201" indent="0">
              <a:buNone/>
              <a:defRPr sz="900"/>
            </a:lvl5pPr>
            <a:lvl6pPr marL="2281503" indent="0">
              <a:buNone/>
              <a:defRPr sz="900"/>
            </a:lvl6pPr>
            <a:lvl7pPr marL="2737802" indent="0">
              <a:buNone/>
              <a:defRPr sz="900"/>
            </a:lvl7pPr>
            <a:lvl8pPr marL="3194095" indent="0">
              <a:buNone/>
              <a:defRPr sz="900"/>
            </a:lvl8pPr>
            <a:lvl9pPr marL="365040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0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52" tIns="45628" rIns="91252" bIns="456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252" tIns="45628" rIns="91252" bIns="4562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5"/>
          </a:xfrm>
          <a:prstGeom prst="rect">
            <a:avLst/>
          </a:prstGeom>
        </p:spPr>
        <p:txBody>
          <a:bodyPr vert="horz" lIns="91252" tIns="45628" rIns="91252" bIns="4562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601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601"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5"/>
          </a:xfrm>
          <a:prstGeom prst="rect">
            <a:avLst/>
          </a:prstGeom>
        </p:spPr>
        <p:txBody>
          <a:bodyPr vert="horz" lIns="91252" tIns="45628" rIns="91252" bIns="4562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60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5"/>
          </a:xfrm>
          <a:prstGeom prst="rect">
            <a:avLst/>
          </a:prstGeom>
        </p:spPr>
        <p:txBody>
          <a:bodyPr vert="horz" lIns="91252" tIns="45628" rIns="91252" bIns="4562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601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60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3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60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224" indent="-342224" algn="l" defTabSz="91260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488" indent="-285190" algn="l" defTabSz="91260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753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48" indent="-228150" algn="l" defTabSz="91260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352" indent="-228150" algn="l" defTabSz="91260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652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954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253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553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99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601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902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201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503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802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095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401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52" tIns="45628" rIns="91252" bIns="456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252" tIns="45628" rIns="91252" bIns="4562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5"/>
          </a:xfrm>
          <a:prstGeom prst="rect">
            <a:avLst/>
          </a:prstGeom>
        </p:spPr>
        <p:txBody>
          <a:bodyPr vert="horz" lIns="91252" tIns="45628" rIns="91252" bIns="4562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601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601"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5"/>
          </a:xfrm>
          <a:prstGeom prst="rect">
            <a:avLst/>
          </a:prstGeom>
        </p:spPr>
        <p:txBody>
          <a:bodyPr vert="horz" lIns="91252" tIns="45628" rIns="91252" bIns="4562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60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5"/>
          </a:xfrm>
          <a:prstGeom prst="rect">
            <a:avLst/>
          </a:prstGeom>
        </p:spPr>
        <p:txBody>
          <a:bodyPr vert="horz" lIns="91252" tIns="45628" rIns="91252" bIns="4562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601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60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35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260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224" indent="-342224" algn="l" defTabSz="91260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488" indent="-285190" algn="l" defTabSz="91260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753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48" indent="-228150" algn="l" defTabSz="91260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352" indent="-228150" algn="l" defTabSz="91260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652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954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253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553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99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601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902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201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503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802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095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401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52" tIns="45628" rIns="91252" bIns="456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252" tIns="45628" rIns="91252" bIns="4562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5"/>
          </a:xfrm>
          <a:prstGeom prst="rect">
            <a:avLst/>
          </a:prstGeom>
        </p:spPr>
        <p:txBody>
          <a:bodyPr vert="horz" lIns="91252" tIns="45628" rIns="91252" bIns="4562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601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601"/>
              <a:t>30.03.2022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5"/>
          </a:xfrm>
          <a:prstGeom prst="rect">
            <a:avLst/>
          </a:prstGeom>
        </p:spPr>
        <p:txBody>
          <a:bodyPr vert="horz" lIns="91252" tIns="45628" rIns="91252" bIns="4562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60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5"/>
          </a:xfrm>
          <a:prstGeom prst="rect">
            <a:avLst/>
          </a:prstGeom>
        </p:spPr>
        <p:txBody>
          <a:bodyPr vert="horz" lIns="91252" tIns="45628" rIns="91252" bIns="4562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601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60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260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224" indent="-342224" algn="l" defTabSz="91260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488" indent="-285190" algn="l" defTabSz="91260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753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48" indent="-228150" algn="l" defTabSz="91260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352" indent="-228150" algn="l" defTabSz="91260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652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954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253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553" indent="-228150" algn="l" defTabSz="9126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99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601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902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201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503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802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095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401" algn="l" defTabSz="9126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ru-RU" dirty="0" smtClean="0"/>
              <a:t>15</a:t>
            </a:r>
            <a:r>
              <a:rPr lang="en-US" baseline="30000" dirty="0" err="1" smtClean="0"/>
              <a:t>th</a:t>
            </a:r>
            <a:r>
              <a:rPr lang="en-US" dirty="0" smtClean="0"/>
              <a:t> of February.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Ordinal numbers.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Was\ were.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Ordinal numbers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544882"/>
              </p:ext>
            </p:extLst>
          </p:nvPr>
        </p:nvGraphicFramePr>
        <p:xfrm>
          <a:off x="457200" y="1600200"/>
          <a:ext cx="8229600" cy="1805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805796">
                <a:tc>
                  <a:txBody>
                    <a:bodyPr/>
                    <a:lstStyle/>
                    <a:p>
                      <a:endParaRPr lang="en-US" sz="2800" dirty="0" smtClean="0">
                        <a:latin typeface="Arial Black" pitchFamily="34" charset="0"/>
                      </a:endParaRPr>
                    </a:p>
                    <a:p>
                      <a:endParaRPr lang="en-US" sz="28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Arial Black" pitchFamily="34" charset="0"/>
                        </a:rPr>
                        <a:t>st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Arial Black" pitchFamily="34" charset="0"/>
                        </a:rPr>
                        <a:t>nd</a:t>
                      </a:r>
                      <a:endParaRPr lang="en-US" sz="2800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Arial Black" pitchFamily="34" charset="0"/>
                        </a:rPr>
                        <a:t>rd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latin typeface="Arial Black" pitchFamily="34" charset="0"/>
                      </a:endParaRPr>
                    </a:p>
                    <a:p>
                      <a:endParaRPr lang="en-US" sz="28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Arial Black" pitchFamily="34" charset="0"/>
                        </a:rPr>
                        <a:t>th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1084040" y="1880847"/>
            <a:ext cx="318565" cy="280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02608" y="1880828"/>
            <a:ext cx="36004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203848" y="2033247"/>
            <a:ext cx="318565" cy="280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22432" y="2033247"/>
            <a:ext cx="329507" cy="280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220072" y="2033247"/>
            <a:ext cx="288032" cy="280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66006" y="2033247"/>
            <a:ext cx="288032" cy="280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236297" y="2006842"/>
            <a:ext cx="360040" cy="306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96336" y="2033247"/>
            <a:ext cx="288032" cy="280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50407" y="3645024"/>
            <a:ext cx="2775119" cy="2862322"/>
          </a:xfrm>
          <a:prstGeom prst="rect">
            <a:avLst/>
          </a:prstGeom>
          <a:noFill/>
        </p:spPr>
        <p:txBody>
          <a:bodyPr wrap="none" lIns="91252" tIns="45628" rIns="91252" bIns="45628" rtlCol="0">
            <a:spAutoFit/>
          </a:bodyPr>
          <a:lstStyle/>
          <a:p>
            <a:pPr defTabSz="912601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! (the) fir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</a:t>
            </a:r>
          </a:p>
          <a:p>
            <a:pPr defTabSz="912601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! (the) seco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nd</a:t>
            </a:r>
          </a:p>
          <a:p>
            <a:pPr defTabSz="912601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! (the) thi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rd</a:t>
            </a:r>
          </a:p>
          <a:p>
            <a:pPr defTabSz="912601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(the) four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</a:t>
            </a:r>
          </a:p>
          <a:p>
            <a:pPr defTabSz="912601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! (the) fif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 the dates: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7</a:t>
            </a:r>
            <a:r>
              <a:rPr lang="en-US" baseline="30000" dirty="0" smtClean="0"/>
              <a:t>th</a:t>
            </a:r>
            <a:r>
              <a:rPr lang="en-US" dirty="0" smtClean="0"/>
              <a:t> of February.</a:t>
            </a:r>
          </a:p>
          <a:p>
            <a:r>
              <a:rPr lang="en-US" dirty="0" smtClean="0"/>
              <a:t>The 8</a:t>
            </a:r>
            <a:r>
              <a:rPr lang="en-US" baseline="30000" dirty="0" smtClean="0"/>
              <a:t>th</a:t>
            </a:r>
            <a:r>
              <a:rPr lang="en-US" dirty="0" smtClean="0"/>
              <a:t> of March.</a:t>
            </a:r>
          </a:p>
          <a:p>
            <a:r>
              <a:rPr lang="en-US" dirty="0" smtClean="0"/>
              <a:t>The 9</a:t>
            </a:r>
            <a:r>
              <a:rPr lang="en-US" baseline="30000" dirty="0" smtClean="0"/>
              <a:t>th</a:t>
            </a:r>
            <a:r>
              <a:rPr lang="en-US" dirty="0" smtClean="0"/>
              <a:t> of May.</a:t>
            </a:r>
          </a:p>
          <a:p>
            <a:r>
              <a:rPr lang="en-US" dirty="0" smtClean="0"/>
              <a:t>The 12</a:t>
            </a:r>
            <a:r>
              <a:rPr lang="en-US" baseline="30000" dirty="0" smtClean="0"/>
              <a:t>th</a:t>
            </a:r>
            <a:r>
              <a:rPr lang="en-US" dirty="0" smtClean="0"/>
              <a:t> of June.</a:t>
            </a:r>
          </a:p>
          <a:p>
            <a:r>
              <a:rPr lang="en-US" dirty="0"/>
              <a:t>T</a:t>
            </a:r>
            <a:r>
              <a:rPr lang="en-US" dirty="0" smtClean="0"/>
              <a:t>he 1</a:t>
            </a:r>
            <a:r>
              <a:rPr lang="en-US" baseline="30000" dirty="0" smtClean="0"/>
              <a:t>st</a:t>
            </a:r>
            <a:r>
              <a:rPr lang="en-US" dirty="0" smtClean="0"/>
              <a:t> of September.</a:t>
            </a:r>
          </a:p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of November.</a:t>
            </a:r>
          </a:p>
          <a:p>
            <a:r>
              <a:rPr lang="en-US" dirty="0" smtClean="0"/>
              <a:t>The 12</a:t>
            </a:r>
            <a:r>
              <a:rPr lang="en-US" baseline="30000" dirty="0" smtClean="0"/>
              <a:t>th</a:t>
            </a:r>
            <a:r>
              <a:rPr lang="en-US" dirty="0" smtClean="0"/>
              <a:t> of December.</a:t>
            </a:r>
          </a:p>
          <a:p>
            <a:r>
              <a:rPr lang="en-US" dirty="0" smtClean="0"/>
              <a:t>The 23</a:t>
            </a:r>
            <a:r>
              <a:rPr lang="en-US" baseline="30000" dirty="0" smtClean="0"/>
              <a:t>rd</a:t>
            </a:r>
            <a:r>
              <a:rPr lang="en-US" dirty="0" smtClean="0"/>
              <a:t> of February.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7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584176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К</a:t>
            </a:r>
            <a:r>
              <a:rPr lang="en-US" sz="3100" b="1" dirty="0" err="1"/>
              <a:t>акие</a:t>
            </a:r>
            <a:r>
              <a:rPr lang="en-US" sz="3100" b="1" dirty="0"/>
              <a:t> </a:t>
            </a:r>
            <a:r>
              <a:rPr lang="en-US" sz="3100" b="1" dirty="0" err="1"/>
              <a:t>эти</a:t>
            </a:r>
            <a:r>
              <a:rPr lang="en-US" sz="3100" b="1" dirty="0"/>
              <a:t> </a:t>
            </a:r>
            <a:r>
              <a:rPr lang="en-US" sz="3100" b="1" dirty="0" err="1"/>
              <a:t>буквы</a:t>
            </a:r>
            <a:r>
              <a:rPr lang="en-US" sz="3100" b="1" dirty="0"/>
              <a:t> </a:t>
            </a:r>
            <a:r>
              <a:rPr lang="en-US" sz="3100" b="1" dirty="0" err="1"/>
              <a:t>по</a:t>
            </a:r>
            <a:r>
              <a:rPr lang="en-US" sz="3100" b="1" dirty="0"/>
              <a:t> </a:t>
            </a:r>
            <a:r>
              <a:rPr lang="en-US" sz="3100" b="1" dirty="0" err="1"/>
              <a:t>порядку</a:t>
            </a:r>
            <a:r>
              <a:rPr lang="en-US" sz="3100" b="1" dirty="0"/>
              <a:t> в </a:t>
            </a:r>
            <a:r>
              <a:rPr lang="en-US" sz="3100" b="1" dirty="0" err="1"/>
              <a:t>Английском</a:t>
            </a:r>
            <a:r>
              <a:rPr lang="en-US" sz="3100" b="1" dirty="0"/>
              <a:t> </a:t>
            </a:r>
            <a:r>
              <a:rPr lang="en-US" sz="3100" b="1" dirty="0" err="1"/>
              <a:t>алфавите</a:t>
            </a:r>
            <a:r>
              <a:rPr lang="ru-RU" sz="3100" b="1" dirty="0"/>
              <a:t>:</a:t>
            </a:r>
            <a:r>
              <a:rPr lang="en-US" b="1" dirty="0"/>
              <a:t/>
            </a:r>
            <a:br>
              <a:rPr lang="en-US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letter.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is the _____letter.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is the _____letter. 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is the _____letter. 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_____letter. 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J is the _____letter. 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is the _____letter. 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is the _____letter. 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is the _____letter. 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is the _____letter. 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is the _____letter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70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Was-</a:t>
            </a:r>
            <a:r>
              <a:rPr lang="ru-RU" b="1" dirty="0" smtClean="0"/>
              <a:t>был</a:t>
            </a:r>
            <a:r>
              <a:rPr lang="en-US" b="1" dirty="0" smtClean="0"/>
              <a:t>/were-</a:t>
            </a:r>
            <a:r>
              <a:rPr lang="ru-RU" b="1" dirty="0" smtClean="0"/>
              <a:t>были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339024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8536"/>
                <a:gridCol w="1872208"/>
                <a:gridCol w="2016224"/>
                <a:gridCol w="26026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</a:p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</a:p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at home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yesterday.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</a:p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</a:p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at  home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2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yesterday.</a:t>
                      </a:r>
                      <a:endParaRPr kumimoji="0" lang="ru-RU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4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Choose the right word, read and translate: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929414"/>
          </a:xfrm>
        </p:spPr>
        <p:txBody>
          <a:bodyPr>
            <a:normAutofit lnSpcReduction="10000"/>
          </a:bodyPr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sz="4000" kern="0" dirty="0">
                <a:solidFill>
                  <a:sysClr val="windowText" lastClr="000000"/>
                </a:solidFill>
              </a:rPr>
              <a:t>I </a:t>
            </a:r>
            <a:r>
              <a:rPr lang="en-US" sz="4000" b="1" kern="0" dirty="0" smtClean="0">
                <a:solidFill>
                  <a:sysClr val="windowText" lastClr="000000"/>
                </a:solidFill>
              </a:rPr>
              <a:t>was/were</a:t>
            </a:r>
            <a:r>
              <a:rPr lang="en-US" sz="4000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4000" kern="0" dirty="0">
                <a:solidFill>
                  <a:sysClr val="windowText" lastClr="000000"/>
                </a:solidFill>
              </a:rPr>
              <a:t>at the park yesterday</a:t>
            </a:r>
            <a:r>
              <a:rPr lang="en-US" sz="4000" kern="0" dirty="0" smtClean="0">
                <a:solidFill>
                  <a:sysClr val="windowText" lastClr="000000"/>
                </a:solidFill>
              </a:rPr>
              <a:t>.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4000" kern="0" dirty="0">
                <a:solidFill>
                  <a:sysClr val="windowText" lastClr="000000"/>
                </a:solidFill>
              </a:rPr>
              <a:t>You </a:t>
            </a:r>
            <a:r>
              <a:rPr lang="en-US" sz="4000" b="1" kern="0" dirty="0">
                <a:solidFill>
                  <a:sysClr val="windowText" lastClr="000000"/>
                </a:solidFill>
              </a:rPr>
              <a:t>was/</a:t>
            </a:r>
            <a:r>
              <a:rPr lang="en-US" sz="4000" b="1" kern="0" dirty="0" smtClean="0">
                <a:solidFill>
                  <a:sysClr val="windowText" lastClr="000000"/>
                </a:solidFill>
              </a:rPr>
              <a:t>were</a:t>
            </a:r>
            <a:r>
              <a:rPr lang="en-US" sz="4000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4000" kern="0" dirty="0">
                <a:solidFill>
                  <a:sysClr val="windowText" lastClr="000000"/>
                </a:solidFill>
              </a:rPr>
              <a:t>at the theatre yesterday.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4000" kern="0" dirty="0" smtClean="0">
                <a:solidFill>
                  <a:sysClr val="windowText" lastClr="000000"/>
                </a:solidFill>
              </a:rPr>
              <a:t>He </a:t>
            </a:r>
            <a:r>
              <a:rPr lang="en-US" sz="4000" b="1" kern="0" dirty="0">
                <a:solidFill>
                  <a:sysClr val="windowText" lastClr="000000"/>
                </a:solidFill>
              </a:rPr>
              <a:t>was/were</a:t>
            </a:r>
            <a:r>
              <a:rPr lang="en-US" sz="4000" kern="0" dirty="0">
                <a:solidFill>
                  <a:sysClr val="windowText" lastClr="000000"/>
                </a:solidFill>
              </a:rPr>
              <a:t> </a:t>
            </a:r>
            <a:r>
              <a:rPr lang="en-US" sz="4000" kern="0" dirty="0" smtClean="0">
                <a:solidFill>
                  <a:sysClr val="windowText" lastClr="000000"/>
                </a:solidFill>
              </a:rPr>
              <a:t>at </a:t>
            </a:r>
            <a:r>
              <a:rPr lang="en-US" sz="4000" kern="0" dirty="0">
                <a:solidFill>
                  <a:sysClr val="windowText" lastClr="000000"/>
                </a:solidFill>
              </a:rPr>
              <a:t>the </a:t>
            </a:r>
            <a:r>
              <a:rPr lang="en-US" sz="4000" kern="0" dirty="0" smtClean="0">
                <a:solidFill>
                  <a:sysClr val="windowText" lastClr="000000"/>
                </a:solidFill>
              </a:rPr>
              <a:t>zoo </a:t>
            </a:r>
            <a:r>
              <a:rPr lang="en-US" sz="4000" kern="0" dirty="0">
                <a:solidFill>
                  <a:sysClr val="windowText" lastClr="000000"/>
                </a:solidFill>
              </a:rPr>
              <a:t>yesterday.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4000" kern="0" dirty="0">
                <a:solidFill>
                  <a:sysClr val="windowText" lastClr="000000"/>
                </a:solidFill>
              </a:rPr>
              <a:t>She </a:t>
            </a:r>
            <a:r>
              <a:rPr lang="en-US" sz="4000" b="1" kern="0" dirty="0">
                <a:solidFill>
                  <a:sysClr val="windowText" lastClr="000000"/>
                </a:solidFill>
              </a:rPr>
              <a:t>was/were</a:t>
            </a:r>
            <a:r>
              <a:rPr lang="en-US" sz="4000" kern="0" dirty="0">
                <a:solidFill>
                  <a:sysClr val="windowText" lastClr="000000"/>
                </a:solidFill>
              </a:rPr>
              <a:t> </a:t>
            </a:r>
            <a:r>
              <a:rPr lang="en-US" sz="4000" kern="0" dirty="0" smtClean="0">
                <a:solidFill>
                  <a:sysClr val="windowText" lastClr="000000"/>
                </a:solidFill>
              </a:rPr>
              <a:t>at </a:t>
            </a:r>
            <a:r>
              <a:rPr lang="en-US" sz="4000" kern="0" dirty="0">
                <a:solidFill>
                  <a:sysClr val="windowText" lastClr="000000"/>
                </a:solidFill>
              </a:rPr>
              <a:t>the </a:t>
            </a:r>
            <a:r>
              <a:rPr lang="en-US" sz="4000" kern="0" dirty="0" smtClean="0">
                <a:solidFill>
                  <a:sysClr val="windowText" lastClr="000000"/>
                </a:solidFill>
              </a:rPr>
              <a:t>shop yesterday</a:t>
            </a:r>
            <a:r>
              <a:rPr lang="en-US" sz="4000" kern="0" dirty="0">
                <a:solidFill>
                  <a:sysClr val="windowText" lastClr="000000"/>
                </a:solidFill>
              </a:rPr>
              <a:t>.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4000" kern="0" dirty="0">
                <a:solidFill>
                  <a:sysClr val="windowText" lastClr="000000"/>
                </a:solidFill>
              </a:rPr>
              <a:t>It </a:t>
            </a:r>
            <a:r>
              <a:rPr lang="en-US" sz="4000" b="1" kern="0" dirty="0" smtClean="0">
                <a:solidFill>
                  <a:sysClr val="windowText" lastClr="000000"/>
                </a:solidFill>
              </a:rPr>
              <a:t>was/were</a:t>
            </a:r>
            <a:r>
              <a:rPr lang="en-US" sz="4000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4000" kern="0" dirty="0">
                <a:solidFill>
                  <a:sysClr val="windowText" lastClr="000000"/>
                </a:solidFill>
              </a:rPr>
              <a:t>at the park yesterday.</a:t>
            </a:r>
            <a:endParaRPr lang="ru-RU" sz="4000" kern="0" dirty="0">
              <a:solidFill>
                <a:sysClr val="windowText" lastClr="000000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4000" kern="0" dirty="0" smtClean="0">
                <a:solidFill>
                  <a:sysClr val="windowText" lastClr="000000"/>
                </a:solidFill>
              </a:rPr>
              <a:t>We </a:t>
            </a:r>
            <a:r>
              <a:rPr lang="en-US" sz="4000" b="1" kern="0" dirty="0">
                <a:solidFill>
                  <a:sysClr val="windowText" lastClr="000000"/>
                </a:solidFill>
              </a:rPr>
              <a:t>was/were</a:t>
            </a:r>
            <a:r>
              <a:rPr lang="en-US" sz="4000" kern="0" dirty="0">
                <a:solidFill>
                  <a:sysClr val="windowText" lastClr="000000"/>
                </a:solidFill>
              </a:rPr>
              <a:t> </a:t>
            </a:r>
            <a:r>
              <a:rPr lang="en-US" sz="4000" kern="0" dirty="0" smtClean="0">
                <a:solidFill>
                  <a:sysClr val="windowText" lastClr="000000"/>
                </a:solidFill>
              </a:rPr>
              <a:t>at home yesterday</a:t>
            </a:r>
            <a:r>
              <a:rPr lang="en-US" sz="4000" kern="0" dirty="0">
                <a:solidFill>
                  <a:sysClr val="windowText" lastClr="000000"/>
                </a:solidFill>
              </a:rPr>
              <a:t>.</a:t>
            </a:r>
            <a:endParaRPr lang="ru-RU" sz="4000" kern="0" dirty="0">
              <a:solidFill>
                <a:sysClr val="windowText" lastClr="000000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4000" kern="0" dirty="0">
                <a:solidFill>
                  <a:sysClr val="windowText" lastClr="000000"/>
                </a:solidFill>
              </a:rPr>
              <a:t>They </a:t>
            </a:r>
            <a:r>
              <a:rPr lang="en-US" sz="4000" b="1" kern="0" dirty="0">
                <a:solidFill>
                  <a:sysClr val="windowText" lastClr="000000"/>
                </a:solidFill>
              </a:rPr>
              <a:t>was/were</a:t>
            </a:r>
            <a:r>
              <a:rPr lang="en-US" sz="4000" kern="0" dirty="0">
                <a:solidFill>
                  <a:sysClr val="windowText" lastClr="000000"/>
                </a:solidFill>
              </a:rPr>
              <a:t> </a:t>
            </a:r>
            <a:r>
              <a:rPr lang="en-US" sz="4000" kern="0" dirty="0" smtClean="0">
                <a:solidFill>
                  <a:sysClr val="windowText" lastClr="000000"/>
                </a:solidFill>
              </a:rPr>
              <a:t>at school yesterday</a:t>
            </a:r>
            <a:r>
              <a:rPr lang="en-US" sz="4000" kern="0" dirty="0">
                <a:solidFill>
                  <a:sysClr val="windowText" lastClr="000000"/>
                </a:solidFill>
              </a:rPr>
              <a:t>.</a:t>
            </a:r>
            <a:endParaRPr lang="ru-RU" sz="4000" kern="0" dirty="0">
              <a:solidFill>
                <a:sysClr val="windowText" lastClr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463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Выучить </a:t>
            </a:r>
            <a:r>
              <a:rPr lang="en-US" dirty="0" smtClean="0"/>
              <a:t>was/were</a:t>
            </a:r>
            <a:r>
              <a:rPr lang="ru-RU" dirty="0" smtClean="0"/>
              <a:t>, учебник стр.76 упр.1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4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250</Words>
  <Application>Microsoft Office PowerPoint</Application>
  <PresentationFormat>Экран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1_Тема Office</vt:lpstr>
      <vt:lpstr>Тема Office</vt:lpstr>
      <vt:lpstr>2_Тема Office</vt:lpstr>
      <vt:lpstr>The 15th of February.</vt:lpstr>
      <vt:lpstr>Ordinal numbers</vt:lpstr>
      <vt:lpstr>Read the dates:</vt:lpstr>
      <vt:lpstr>Какие эти буквы по порядку в Английском алфавите: </vt:lpstr>
      <vt:lpstr>Was-был/were-были</vt:lpstr>
      <vt:lpstr>Choose the right word, read and translate: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15th of February.</dc:title>
  <dc:creator>Lenovo</dc:creator>
  <cp:lastModifiedBy>Lenovo</cp:lastModifiedBy>
  <cp:revision>6</cp:revision>
  <dcterms:created xsi:type="dcterms:W3CDTF">2022-03-30T16:47:33Z</dcterms:created>
  <dcterms:modified xsi:type="dcterms:W3CDTF">2022-03-30T18:37:13Z</dcterms:modified>
</cp:coreProperties>
</file>