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56" r:id="rId4"/>
    <p:sldId id="257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76" r:id="rId14"/>
    <p:sldId id="278" r:id="rId15"/>
    <p:sldId id="267" r:id="rId16"/>
    <p:sldId id="279" r:id="rId17"/>
    <p:sldId id="280" r:id="rId18"/>
    <p:sldId id="281" r:id="rId19"/>
    <p:sldId id="269" r:id="rId20"/>
    <p:sldId id="270" r:id="rId21"/>
    <p:sldId id="272" r:id="rId22"/>
    <p:sldId id="268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09" autoAdjust="0"/>
  </p:normalViewPr>
  <p:slideViewPr>
    <p:cSldViewPr>
      <p:cViewPr varScale="1">
        <p:scale>
          <a:sx n="67" d="100"/>
          <a:sy n="67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9A0F-8884-44AB-AA26-E5F88940C43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CC88-C624-4057-8DB2-EC3E6C3DF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 </a:t>
            </a:r>
            <a:r>
              <a:rPr lang="ru-RU" b="1" dirty="0" smtClean="0"/>
              <a:t>урока: «Части речи. Повторение».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Урок  русского языка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4 классе.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Разработала и провела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начальных классов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«Средняя общеобразовательная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Базарный Карабулак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Саратовской области»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Фролова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Марина Павловна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Достопримечательности </a:t>
            </a:r>
            <a:br>
              <a:rPr lang="ru-RU" b="1" dirty="0" smtClean="0"/>
            </a:br>
            <a:r>
              <a:rPr lang="ru-RU" b="1" dirty="0" smtClean="0"/>
              <a:t>нашего   поселка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/>
              <a:t>Памятник Неизвестному солдату, Аллея Героев, Вечный огонь</a:t>
            </a:r>
            <a:r>
              <a:rPr lang="ru-RU" sz="4800" b="1" dirty="0" smtClean="0"/>
              <a:t>,</a:t>
            </a:r>
          </a:p>
          <a:p>
            <a:pPr algn="ctr">
              <a:buNone/>
            </a:pPr>
            <a:r>
              <a:rPr lang="ru-RU" sz="4800" b="1" dirty="0" smtClean="0"/>
              <a:t> </a:t>
            </a:r>
            <a:r>
              <a:rPr lang="ru-RU" sz="4800" b="1" dirty="0"/>
              <a:t>храм Николая Чудотворца, Художественный музей, Фок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Край звонких родников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/>
              <a:t>Богат родниками, </a:t>
            </a:r>
            <a:r>
              <a:rPr lang="ru-RU" sz="4800" b="1" dirty="0" err="1"/>
              <a:t>Нарсудовский</a:t>
            </a:r>
            <a:r>
              <a:rPr lang="ru-RU" sz="4800" b="1" dirty="0"/>
              <a:t>, скульптура оленя, студеная вода, Серебряный родник, целебная вода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m0-tub-ru.yandex.net/i?id=ed8fd60e0a8bc596d54908bef307ffe9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2143164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AutoShape 2" descr="https://photobank.sarbc.ru/photo/norm/0007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upload.wikimedia.org/wikipedia/commons/b/b1/%D0%94%D0%B5%D0%BD%D0%B4%D1%80%D0%B0%D1%80%D0%B8%D0%B9_%D0%B8%D0%BC%D0%B5%D0%BD%D0%B8_%D0%94%D1%83%D0%B1%D0%BE%D0%B2%D0%B0%2C_%D0%BF%D1%80%D0%BE%D1%81%D0%B5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571528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im0-tub-ru.yandex.net/i?id=88358ca513ad404263072981c33bc8a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zen_doc/35845/pub_5bce41def4f9c100ab9fb1df_5bce42055d3a3100ab5cc30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"/>
            <a:ext cx="8896350" cy="653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parhia-saratov.ru/Content/Photos/hram-svyatitelya-i-chudotvorca-nikolaya-bazarnyjj-karabulak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moyaokruga.ru/img/image_big/8e1330ea-c0d5-4aa5-87cc-2225b7ffd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im0-tub-ru.yandex.net/i?id=d4b58730706c44e80aec139334edf2d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m0-tub-ru.yandex.net/i?id=ad7bd9a9eaa2ed9a3fe28b8a490802d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72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illion-wallpapers.com/wallpapers/6/35/431629424656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m0-tub-ru.yandex.net/i?id=300b998d552cb9f0cfb98247193e0783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1785974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aterforlife.my1.ru/_ph/1/736687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Ставили 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Распознавать  части речи</a:t>
            </a:r>
          </a:p>
          <a:p>
            <a:r>
              <a:rPr lang="ru-RU" sz="4000" b="1" dirty="0" smtClean="0"/>
              <a:t>Определять  морфологические признаки разных частей речи</a:t>
            </a:r>
          </a:p>
          <a:p>
            <a:r>
              <a:rPr lang="ru-RU" sz="4000" b="1" dirty="0" smtClean="0"/>
              <a:t>Обобщать знания о частях речи</a:t>
            </a:r>
          </a:p>
          <a:p>
            <a:r>
              <a:rPr lang="ru-RU" sz="4000" b="1" dirty="0" smtClean="0"/>
              <a:t>Находить и различать части речи в предложениях и тексте.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2400" b="1" dirty="0" smtClean="0"/>
              <a:t>   </a:t>
            </a:r>
          </a:p>
          <a:p>
            <a:pPr>
              <a:buNone/>
            </a:pPr>
            <a:r>
              <a:rPr lang="ru-RU" sz="2400" b="1" dirty="0" smtClean="0"/>
              <a:t>                             </a:t>
            </a:r>
            <a:r>
              <a:rPr lang="ru-RU" sz="3600" b="1" dirty="0" smtClean="0"/>
              <a:t>на </a:t>
            </a:r>
            <a:r>
              <a:rPr lang="ru-RU" sz="3600" b="1" dirty="0"/>
              <a:t>уроке все было понятно и </a:t>
            </a:r>
            <a:r>
              <a:rPr lang="ru-RU" sz="3600" b="1" dirty="0" smtClean="0"/>
              <a:t>                                                                                                            интересно</a:t>
            </a:r>
            <a:endParaRPr lang="ru-RU" sz="3600" b="1" dirty="0"/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sz="2400" b="1" dirty="0" smtClean="0"/>
              <a:t>                       </a:t>
            </a:r>
            <a:r>
              <a:rPr lang="ru-RU" sz="3500" b="1" dirty="0" smtClean="0"/>
              <a:t>работал хорошо, но   встретил  затруднения</a:t>
            </a:r>
            <a:endParaRPr lang="ru-RU" sz="3500" b="1" dirty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3500" b="1" dirty="0" smtClean="0"/>
              <a:t>было трудно и я ничего не понял</a:t>
            </a:r>
            <a:endParaRPr lang="ru-RU" sz="3500" b="1" dirty="0"/>
          </a:p>
        </p:txBody>
      </p:sp>
      <p:pic>
        <p:nvPicPr>
          <p:cNvPr id="6" name="Рисунок 5" descr="https://vtemu.by/wp-content/uploads/2016/08/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14884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1662775/fb7133c3-7ce7-4d3f-bf9e-41c860d0a0ea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dn1.flamp.ru/94bc9abeda4250f57347ecec97951f9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2928934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000" dirty="0"/>
              <a:t>“</a:t>
            </a:r>
            <a:r>
              <a:rPr lang="ru-RU" sz="4000" b="1" i="1" dirty="0"/>
              <a:t>Для России наш посёлок – частица,</a:t>
            </a:r>
            <a:br>
              <a:rPr lang="ru-RU" sz="4000" b="1" i="1" dirty="0"/>
            </a:br>
            <a:r>
              <a:rPr lang="ru-RU" sz="4000" b="1" i="1" dirty="0"/>
              <a:t>А для нас он – родительский дом. </a:t>
            </a:r>
            <a:br>
              <a:rPr lang="ru-RU" sz="4000" b="1" i="1" dirty="0"/>
            </a:br>
            <a:r>
              <a:rPr lang="ru-RU" sz="4000" b="1" i="1" dirty="0"/>
              <a:t>И мы рады, что можем гордиться</a:t>
            </a:r>
            <a:br>
              <a:rPr lang="ru-RU" sz="4000" b="1" i="1" dirty="0"/>
            </a:br>
            <a:r>
              <a:rPr lang="ru-RU" sz="4000" b="1" i="1" dirty="0"/>
              <a:t>Малой Родиной, где мы живем”.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1435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/>
              <a:t>Родина, природа, беречь, издалека, экскурсия, чувство, вокруг, путешествовать, сиреневый, восхищать, внимательный, здесь.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Учебные 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Распознавать  ………..</a:t>
            </a:r>
            <a:endParaRPr lang="ru-RU" sz="4000" b="1" dirty="0"/>
          </a:p>
          <a:p>
            <a:r>
              <a:rPr lang="ru-RU" sz="4000" b="1" dirty="0" smtClean="0"/>
              <a:t>Определять  </a:t>
            </a:r>
            <a:r>
              <a:rPr lang="ru-RU" sz="4000" b="1" dirty="0"/>
              <a:t>морфологические </a:t>
            </a:r>
            <a:r>
              <a:rPr lang="ru-RU" sz="4000" b="1" dirty="0" smtClean="0"/>
              <a:t>…………</a:t>
            </a:r>
            <a:endParaRPr lang="ru-RU" sz="4000" b="1" dirty="0"/>
          </a:p>
          <a:p>
            <a:r>
              <a:rPr lang="ru-RU" sz="4000" b="1" dirty="0" smtClean="0"/>
              <a:t>Обобщать  …………</a:t>
            </a:r>
            <a:endParaRPr lang="ru-RU" sz="4000" b="1" dirty="0"/>
          </a:p>
          <a:p>
            <a:r>
              <a:rPr lang="ru-RU" sz="4000" b="1" dirty="0"/>
              <a:t>Н</a:t>
            </a:r>
            <a:r>
              <a:rPr lang="ru-RU" sz="4000" b="1" dirty="0" smtClean="0"/>
              <a:t>аходить </a:t>
            </a:r>
            <a:r>
              <a:rPr lang="ru-RU" sz="4000" b="1" dirty="0"/>
              <a:t>и различать </a:t>
            </a:r>
            <a:r>
              <a:rPr lang="ru-RU" sz="4000" b="1" dirty="0" smtClean="0"/>
              <a:t> …………  в предложениях </a:t>
            </a:r>
            <a:r>
              <a:rPr lang="ru-RU" sz="4000" b="1" dirty="0"/>
              <a:t>и тексте.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s/sWXQczRLI5SVUM3o6tZyr0xvJFEjbh8eiO749C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5824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Составьте предложение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6000" b="1" dirty="0"/>
              <a:t>Природа, наш ,край , щедро, одарила, лесами, живописными.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Составьте предложение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8000" b="1" dirty="0"/>
              <a:t>В, на, и, от,  не, ни, бы, а, 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800" dirty="0"/>
              <a:t>Быстрый ручей звонко журчал </a:t>
            </a:r>
            <a:r>
              <a:rPr lang="ru-RU" sz="4800" b="1" dirty="0"/>
              <a:t>в</a:t>
            </a:r>
            <a:r>
              <a:rPr lang="ru-RU" sz="4800" dirty="0"/>
              <a:t> зарослях молодого березняка. Но вот он</a:t>
            </a:r>
            <a:r>
              <a:rPr lang="ru-RU" sz="4800" b="1" dirty="0"/>
              <a:t> выбежал на </a:t>
            </a:r>
            <a:r>
              <a:rPr lang="ru-RU" sz="4800" dirty="0"/>
              <a:t>пестрый луг. Заблестела на солнце </a:t>
            </a:r>
            <a:r>
              <a:rPr lang="ru-RU" sz="4800" b="1" dirty="0"/>
              <a:t>серебристая </a:t>
            </a:r>
            <a:r>
              <a:rPr lang="ru-RU" sz="4800" dirty="0"/>
              <a:t>вода.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Лес – наше богатство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край </a:t>
            </a:r>
            <a:r>
              <a:rPr lang="ru-RU" sz="4800" b="1" dirty="0"/>
              <a:t>лесов,  чистый воздух, пение птиц, грибы, сосны, дубы, укрепляет здоровье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255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Тема урока: «Части речи. Повторение». </vt:lpstr>
      <vt:lpstr>Слайд 2</vt:lpstr>
      <vt:lpstr>Родина, природа, беречь, издалека, экскурсия, чувство, вокруг, путешествовать, сиреневый, восхищать, внимательный, здесь. </vt:lpstr>
      <vt:lpstr>Учебные задачи:</vt:lpstr>
      <vt:lpstr>Слайд 5</vt:lpstr>
      <vt:lpstr>Составьте предложение</vt:lpstr>
      <vt:lpstr>Составьте предложение</vt:lpstr>
      <vt:lpstr>Слайд 8</vt:lpstr>
      <vt:lpstr>Лес – наше богатство</vt:lpstr>
      <vt:lpstr>Достопримечательности  нашего   поселка</vt:lpstr>
      <vt:lpstr>Край звонких родников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Ставили задачи:</vt:lpstr>
      <vt:lpstr>Рефлексия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Родина, природа, беречь, издалека, экскурсия, чувство, вокруг, путешествовать, сиреневый, восхищать, внимательный, здесь.</dc:title>
  <dc:creator>User</dc:creator>
  <cp:lastModifiedBy>User</cp:lastModifiedBy>
  <cp:revision>16</cp:revision>
  <dcterms:created xsi:type="dcterms:W3CDTF">2019-04-09T07:15:11Z</dcterms:created>
  <dcterms:modified xsi:type="dcterms:W3CDTF">2020-02-20T16:22:57Z</dcterms:modified>
</cp:coreProperties>
</file>