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77" r:id="rId12"/>
    <p:sldId id="276" r:id="rId13"/>
    <p:sldId id="275" r:id="rId14"/>
    <p:sldId id="274" r:id="rId15"/>
    <p:sldId id="273" r:id="rId16"/>
    <p:sldId id="264" r:id="rId17"/>
    <p:sldId id="279" r:id="rId18"/>
    <p:sldId id="278" r:id="rId19"/>
    <p:sldId id="26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9A605-B373-476D-A746-09431DAA20F4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A17A0-DB8E-4B96-A35B-AD93E9A6E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7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A17A0-DB8E-4B96-A35B-AD93E9A6EBD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017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A17A0-DB8E-4B96-A35B-AD93E9A6EBD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680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esktop\фон для призентаций\фон для презентаций по ПДД\1613672198_6-p-fon-dlya-prezentatsii-po-pdd-dlya-doshkoln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404"/>
            <a:ext cx="9144000" cy="709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6264696" cy="1656184"/>
          </a:xfr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Мнемотехника как одна из инновационных технологий обучению дошкольников правилам дорожного движения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869160"/>
            <a:ext cx="5256584" cy="1080120"/>
          </a:xfr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000" u="sng" dirty="0" smtClean="0">
                <a:ln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Подготовила:</a:t>
            </a: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 Шкурина Л.Г.,</a:t>
            </a:r>
          </a:p>
          <a:p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в</a:t>
            </a: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оспитатель подготовительной группы</a:t>
            </a:r>
          </a:p>
          <a:p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МБДОУ д/с №6 «Золушка»</a:t>
            </a:r>
          </a:p>
          <a:p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39"/>
            <a:ext cx="5184576" cy="103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9" y="1844824"/>
            <a:ext cx="4797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cs typeface="Miriam Fixed" pitchFamily="49" charset="-79"/>
              </a:rPr>
              <a:t>Педагогический мастер-класс </a:t>
            </a:r>
            <a:endParaRPr lang="ru-RU" sz="2400" i="1" dirty="0">
              <a:ln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92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esktop\фон для призентаций\фон для презентаций по ПДД\1621390452_19-phonoteka_org-p-fon-pdd-dlya-detei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7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916832"/>
            <a:ext cx="41764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Загорелся </a:t>
            </a:r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красный </a:t>
            </a: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свет, пешеходу хода нет.</a:t>
            </a:r>
            <a:b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</a:b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/>
            </a:r>
            <a:b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</a:b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/>
            </a:r>
            <a:b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</a:b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Желтый же сигнал сказал, чтобы я зеленый ждал.</a:t>
            </a:r>
            <a:b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</a:b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/>
            </a:r>
            <a:b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</a:b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/>
            </a:r>
            <a:b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</a:b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Сигнал зеленый говорит: «Для тебя проход открыт».</a:t>
            </a:r>
            <a:b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</a:br>
            <a:endParaRPr lang="ru-RU" sz="24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20"/>
          <a:stretch/>
        </p:blipFill>
        <p:spPr>
          <a:xfrm>
            <a:off x="4716016" y="1700808"/>
            <a:ext cx="3420000" cy="131800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48" b="32676"/>
          <a:stretch/>
        </p:blipFill>
        <p:spPr>
          <a:xfrm>
            <a:off x="4685215" y="3328324"/>
            <a:ext cx="3384798" cy="13320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87"/>
          <a:stretch/>
        </p:blipFill>
        <p:spPr>
          <a:xfrm>
            <a:off x="4685215" y="4869160"/>
            <a:ext cx="3333401" cy="13320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AutoShape 8"/>
          <p:cNvCxnSpPr>
            <a:cxnSpLocks noChangeShapeType="1"/>
          </p:cNvCxnSpPr>
          <p:nvPr/>
        </p:nvCxnSpPr>
        <p:spPr bwMode="auto">
          <a:xfrm flipH="1" flipV="1">
            <a:off x="6876256" y="1891025"/>
            <a:ext cx="864097" cy="936104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539552" y="404665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Знакомство с правилом </a:t>
            </a:r>
            <a:r>
              <a:rPr lang="ru-RU" sz="24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в </a:t>
            </a:r>
            <a:r>
              <a:rPr lang="ru-RU" sz="2400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стихотворной форме. </a:t>
            </a:r>
          </a:p>
        </p:txBody>
      </p:sp>
    </p:spTree>
    <p:extLst>
      <p:ext uri="{BB962C8B-B14F-4D97-AF65-F5344CB8AC3E}">
        <p14:creationId xmlns:p14="http://schemas.microsoft.com/office/powerpoint/2010/main" val="335750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esktop\фон для призентаций\фон для презентаций по ПДД\1621390452_19-phonoteka_org-p-fon-pdd-dlya-detei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476672"/>
            <a:ext cx="4670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И</a:t>
            </a: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гра</a:t>
            </a:r>
            <a:r>
              <a:rPr lang="ru-RU" sz="2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 «Найди свой знак»</a:t>
            </a:r>
            <a:r>
              <a:rPr lang="ru-RU" sz="24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106718"/>
              </p:ext>
            </p:extLst>
          </p:nvPr>
        </p:nvGraphicFramePr>
        <p:xfrm>
          <a:off x="314253" y="2276872"/>
          <a:ext cx="8496944" cy="252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236"/>
                <a:gridCol w="2133511"/>
                <a:gridCol w="2114961"/>
                <a:gridCol w="2124236"/>
              </a:tblGrid>
              <a:tr h="25202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 rot="10800000" flipV="1">
            <a:off x="2457464" y="5466889"/>
            <a:ext cx="362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«Осторожно дети»</a:t>
            </a:r>
            <a:endParaRPr lang="ru-RU" sz="24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18609" y="2636912"/>
            <a:ext cx="1813348" cy="1584176"/>
          </a:xfrm>
          <a:prstGeom prst="triangle">
            <a:avLst>
              <a:gd name="adj" fmla="val 460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35" descr="Описание: ространснадзор-300x2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467" y="2636912"/>
            <a:ext cx="1924668" cy="1728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E:\Desktop\img_5733361f5708b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3" t="6350" r="7028" b="12698"/>
          <a:stretch/>
        </p:blipFill>
        <p:spPr bwMode="auto">
          <a:xfrm>
            <a:off x="4716016" y="2636912"/>
            <a:ext cx="1872208" cy="17128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30" descr="Описание: man-running_318-292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2636912"/>
            <a:ext cx="1954845" cy="1764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98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esktop\фон для призентаций\фон для презентаций по ПДД\1621390452_19-phonoteka_org-p-fon-pdd-dlya-detei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81" y="-204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3" y="194257"/>
            <a:ext cx="46814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Игра</a:t>
            </a:r>
            <a:r>
              <a:rPr lang="ru-RU" sz="2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 «Найди свой знак»</a:t>
            </a:r>
            <a:r>
              <a:rPr lang="ru-RU" sz="24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.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732544"/>
              </p:ext>
            </p:extLst>
          </p:nvPr>
        </p:nvGraphicFramePr>
        <p:xfrm>
          <a:off x="552379" y="2348880"/>
          <a:ext cx="7908053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469"/>
                <a:gridCol w="2664296"/>
                <a:gridCol w="2592288"/>
              </a:tblGrid>
              <a:tr h="28083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699792" y="5336186"/>
            <a:ext cx="38164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«</a:t>
            </a: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Пешеходный переход»</a:t>
            </a:r>
            <a:endParaRPr lang="ru-RU" sz="24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4374" y="2852936"/>
            <a:ext cx="1765417" cy="1800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0" descr="Описание: lonely-road-clipart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52936"/>
            <a:ext cx="216024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4" descr="Описание: pes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15718"/>
            <a:ext cx="1808162" cy="18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98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esktop\фон для призентаций\фон для презентаций по ПДД\1621390452_19-phonoteka_org-p-fon-pdd-dlya-detei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1" y="620688"/>
            <a:ext cx="4969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Игра «Найди свой знак»</a:t>
            </a:r>
            <a:r>
              <a:rPr lang="ru-RU" sz="24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864442"/>
              </p:ext>
            </p:extLst>
          </p:nvPr>
        </p:nvGraphicFramePr>
        <p:xfrm>
          <a:off x="323528" y="2564904"/>
          <a:ext cx="8352928" cy="23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2160240"/>
                <a:gridCol w="2160240"/>
                <a:gridCol w="2016224"/>
              </a:tblGrid>
              <a:tr h="23042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835696" y="5275658"/>
            <a:ext cx="5400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«</a:t>
            </a: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Подземный пешеходный переход»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852936"/>
            <a:ext cx="1765417" cy="1800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35" descr="Описание: ространснадзор-300x2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029" y="2852936"/>
            <a:ext cx="1924668" cy="17641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E:\Desktop\лестница-и-юстрации-3458093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1" r="53478" b="12051"/>
          <a:stretch/>
        </p:blipFill>
        <p:spPr bwMode="auto">
          <a:xfrm>
            <a:off x="4716016" y="2925396"/>
            <a:ext cx="1800200" cy="1691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E:\Desktop\cce9661a0aa998a94448aa4420bb2f87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3" t="25801" r="53686" b="16026"/>
          <a:stretch/>
        </p:blipFill>
        <p:spPr bwMode="auto">
          <a:xfrm>
            <a:off x="6966253" y="2768304"/>
            <a:ext cx="1224136" cy="18721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998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esktop\фон для призентаций\фон для презентаций по ПДД\1621390452_19-phonoteka_org-p-fon-pdd-dlya-detei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7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10800000" flipV="1">
            <a:off x="1403648" y="655821"/>
            <a:ext cx="4537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Игра «Найди свой знак»</a:t>
            </a:r>
            <a:r>
              <a:rPr lang="ru-RU" sz="24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409709"/>
              </p:ext>
            </p:extLst>
          </p:nvPr>
        </p:nvGraphicFramePr>
        <p:xfrm>
          <a:off x="467543" y="2348880"/>
          <a:ext cx="7848873" cy="2664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1"/>
                <a:gridCol w="2664296"/>
                <a:gridCol w="2664296"/>
              </a:tblGrid>
              <a:tr h="26642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 rot="10800000" flipV="1">
            <a:off x="1691680" y="5321827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«Велосипедная дорожка»</a:t>
            </a:r>
            <a:endParaRPr lang="ru-RU" sz="24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6" name="Рисунок 35" descr="Описание: ространснадзор-300x2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626" y="2708920"/>
            <a:ext cx="2160221" cy="1980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Блок-схема: узел 6"/>
          <p:cNvSpPr/>
          <p:nvPr/>
        </p:nvSpPr>
        <p:spPr>
          <a:xfrm>
            <a:off x="593556" y="2630106"/>
            <a:ext cx="2196245" cy="213762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pic>
        <p:nvPicPr>
          <p:cNvPr id="8" name="Рисунок 7" descr="E:\Desktop\7c2e179328722ba7c5f53f963a09e6e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5" t="21989" r="3802" b="19023"/>
          <a:stretch/>
        </p:blipFill>
        <p:spPr bwMode="auto">
          <a:xfrm>
            <a:off x="5926023" y="2906920"/>
            <a:ext cx="2304000" cy="158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998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Desktop\фон для призентаций\фон для презентаций по ПДД\1621439366_26-phonoteka_org-p-fon-po-pdd-dlya-detskogo-sada-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Desktop\мнемотехника и ПДД\XT-rYZNRkFQ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9" r="4004" b="4887"/>
          <a:stretch/>
        </p:blipFill>
        <p:spPr bwMode="auto">
          <a:xfrm>
            <a:off x="982593" y="1340768"/>
            <a:ext cx="7175249" cy="48600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82593" y="548680"/>
            <a:ext cx="7175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Мнемотаблица </a:t>
            </a:r>
            <a:r>
              <a:rPr lang="ru-RU" b="1" dirty="0">
                <a:solidFill>
                  <a:srgbClr val="002060"/>
                </a:solidFill>
              </a:rPr>
              <a:t>– схема, в которую заложен определенный большой объем информации (правило, стихотворение, загадка, рассказ).</a:t>
            </a:r>
          </a:p>
        </p:txBody>
      </p:sp>
    </p:spTree>
    <p:extLst>
      <p:ext uri="{BB962C8B-B14F-4D97-AF65-F5344CB8AC3E}">
        <p14:creationId xmlns:p14="http://schemas.microsoft.com/office/powerpoint/2010/main" val="195998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esktop\фон для призентаций\фон для презентаций по ПДД\1621439366_26-phonoteka_org-p-fon-po-pdd-dlya-detskogo-sada-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2" y="-30490"/>
            <a:ext cx="9144000" cy="685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980728"/>
            <a:ext cx="68407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РАССКАЗ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Дорога состоит из проезжей части, обочины и тротуара. По проезжей части едут автомобили, по тротуару идут пешеходы. Главный помощник – светофор. У него три сигнала: красный, желтый, зеленый. Он помогает водителям и пешеходам. Дорожные знаки предупреждают, запрещают, подсказывают, что нужно делать пешеходу или водителю. Переходить проезжую часть можно только там, где есть светофор или по пешеходному переходу. Водителям и пешеходам нужно быть внимательными и соблюдать правила дорожного движения.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1611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esktop\фон для призентаций\фон для презентаций по ПДД\1621439366_26-phonoteka_org-p-fon-po-pdd-dlya-detskogo-sada-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"/>
            <a:ext cx="9144000" cy="685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1556792"/>
            <a:ext cx="57606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ПЕРЕСКАЖИТЕ РАССКАЗ , ИСПОЛЬЗУЯ СВОЮ МНЕМОТАБЛИЦУ.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E:\Desktop\ся-шарики-231509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11118"/>
            <a:ext cx="187483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53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esktop\фон для призентаций\фон для презентаций по ПДД\1621439366_26-phonoteka_org-p-fon-po-pdd-dlya-detskogo-sada-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2" y="14660"/>
            <a:ext cx="9144000" cy="685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10800000" flipV="1">
            <a:off x="3203847" y="985084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Мнемотехника</a:t>
            </a:r>
            <a:endParaRPr lang="ru-RU" sz="28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5" y="2492896"/>
            <a:ext cx="20673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Мнемоквадрат 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4" t="17870" r="4345" b="10476"/>
          <a:stretch/>
        </p:blipFill>
        <p:spPr>
          <a:xfrm>
            <a:off x="861021" y="3114538"/>
            <a:ext cx="1856477" cy="17640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987825" y="2857158"/>
            <a:ext cx="21671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Мнемодорожка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7" name="Рисунок 4" descr="Описание: pes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3948609"/>
            <a:ext cx="1747274" cy="1649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8"/>
          <p:cNvSpPr>
            <a:spLocks noChangeArrowheads="1"/>
          </p:cNvSpPr>
          <p:nvPr/>
        </p:nvSpPr>
        <p:spPr bwMode="auto">
          <a:xfrm>
            <a:off x="4809691" y="4549735"/>
            <a:ext cx="690605" cy="485775"/>
          </a:xfrm>
          <a:prstGeom prst="rightArrow">
            <a:avLst>
              <a:gd name="adj1" fmla="val 50000"/>
              <a:gd name="adj2" fmla="val 54902"/>
            </a:avLst>
          </a:prstGeo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320" y="3038810"/>
            <a:ext cx="2553578" cy="312887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6084168" y="2492896"/>
            <a:ext cx="21647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Мнемотаблица </a:t>
            </a:r>
            <a:endParaRPr lang="ru-RU" sz="2000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411760" y="1485557"/>
            <a:ext cx="1659648" cy="791315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427984" y="1485557"/>
            <a:ext cx="0" cy="1371601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2"/>
          </p:cNvCxnSpPr>
          <p:nvPr/>
        </p:nvCxnSpPr>
        <p:spPr>
          <a:xfrm>
            <a:off x="4824027" y="1508304"/>
            <a:ext cx="1476165" cy="984592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82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Desktop\фон для призентаций\фон для презентаций по ПДД\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E:\Desktop\700-nw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" t="3143" r="2857" b="64143"/>
          <a:stretch/>
        </p:blipFill>
        <p:spPr bwMode="auto">
          <a:xfrm>
            <a:off x="2915816" y="260648"/>
            <a:ext cx="3780000" cy="115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397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esktop\фон для призентаций\фон для презентаций по ПДД\1621439366_26-phonoteka_org-p-fon-po-pdd-dlya-detskogo-sada-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2" y="-30490"/>
            <a:ext cx="9144000" cy="685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2966" y="1052736"/>
            <a:ext cx="4806280" cy="2677656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Miriam Fixed" pitchFamily="49" charset="-79"/>
              </a:rPr>
              <a:t>МНЕМОТЕХНИКА</a:t>
            </a:r>
          </a:p>
          <a:p>
            <a:pPr algn="ctr"/>
            <a:r>
              <a:rPr lang="ru-RU" sz="2400" b="1" i="1" dirty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400" b="1" i="1" dirty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400" b="1" i="1" dirty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система различных приемов, облегчающих запоминание и увеличивающих объем памяти путем образования дополнительных ассоциаций.</a:t>
            </a:r>
            <a:endParaRPr lang="ru-RU" sz="2400" b="1" dirty="0">
              <a:ln w="900" cmpd="sng">
                <a:solidFill>
                  <a:srgbClr val="002060">
                    <a:alpha val="55000"/>
                  </a:srgb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2966" y="4437112"/>
            <a:ext cx="4922175" cy="1015663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К. Д. Ушинский сказал: </a:t>
            </a:r>
            <a:endParaRPr lang="ru-RU" sz="20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pPr algn="ctr"/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«</a:t>
            </a: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Если ребенок молчит, покажите ему картинку, и он заговорит».</a:t>
            </a:r>
          </a:p>
        </p:txBody>
      </p:sp>
    </p:spTree>
    <p:extLst>
      <p:ext uri="{BB962C8B-B14F-4D97-AF65-F5344CB8AC3E}">
        <p14:creationId xmlns:p14="http://schemas.microsoft.com/office/powerpoint/2010/main" val="144640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Desktop\фон для призентаций\фон для презентаций по ПДД\1621439366_26-phonoteka_org-p-fon-po-pdd-dlya-detskogo-sada-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2" y="-30490"/>
            <a:ext cx="9144000" cy="685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980728"/>
            <a:ext cx="4968552" cy="4708981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С помощью мнемотехники можно мы решаем следующие задачи</a:t>
            </a:r>
            <a:r>
              <a:rPr lang="ru-RU" sz="2000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:</a:t>
            </a:r>
          </a:p>
          <a:p>
            <a:endParaRPr lang="ru-RU" sz="20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1. Закрепление знаний по правилам дорожного движения.</a:t>
            </a:r>
          </a:p>
          <a:p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2. Активизация связной речи.</a:t>
            </a:r>
          </a:p>
          <a:p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3. Расширение и обогащение словарного запаса детей.</a:t>
            </a:r>
          </a:p>
          <a:p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4. Формирование умения преобразовывать абстрактные символы в образы (перекодировка информации)</a:t>
            </a:r>
          </a:p>
          <a:p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5. Развитие у детей восприятия, воображения, внимания, памяти, творческого мышления, умения использовать средства мнемотехники.</a:t>
            </a:r>
          </a:p>
        </p:txBody>
      </p:sp>
    </p:spTree>
    <p:extLst>
      <p:ext uri="{BB962C8B-B14F-4D97-AF65-F5344CB8AC3E}">
        <p14:creationId xmlns:p14="http://schemas.microsoft.com/office/powerpoint/2010/main" val="235729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Desktop\фон для призентаций\фон для презентаций по ПДД\1621390452_19-phonoteka_org-p-fon-pdd-dlya-detei-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7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8777" y="476672"/>
            <a:ext cx="6318448" cy="1384995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ru-RU" sz="24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Мнемоквадрат</a:t>
            </a:r>
            <a:r>
              <a:rPr lang="ru-RU" sz="2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– это одиночное изображение, которое обозначает слово, словосочетание или простое предложение. Другими словами – перевод словесной информации в символическое изображение.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00" y="2708920"/>
            <a:ext cx="1989949" cy="198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707107"/>
            <a:ext cx="1980000" cy="198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725" y="2707107"/>
            <a:ext cx="1962319" cy="198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661" y="2707107"/>
            <a:ext cx="2117698" cy="198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Прямоугольник 2"/>
          <p:cNvSpPr/>
          <p:nvPr/>
        </p:nvSpPr>
        <p:spPr>
          <a:xfrm rot="10800000" flipV="1">
            <a:off x="1403648" y="5231035"/>
            <a:ext cx="55787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«Переходя  дорогу нужно быть очень внимательным не перебегать, идти только по </a:t>
            </a:r>
            <a:r>
              <a:rPr lang="ru-RU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«</a:t>
            </a:r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пешеходному переходу».</a:t>
            </a:r>
          </a:p>
        </p:txBody>
      </p:sp>
    </p:spTree>
    <p:extLst>
      <p:ext uri="{BB962C8B-B14F-4D97-AF65-F5344CB8AC3E}">
        <p14:creationId xmlns:p14="http://schemas.microsoft.com/office/powerpoint/2010/main" val="359187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esktop\фон для призентаций\фон для презентаций по ПДД\1621390452_19-phonoteka_org-p-fon-pdd-dlya-detei-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548681"/>
            <a:ext cx="6102424" cy="1692771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   </a:t>
            </a: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Мнемодорожка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–</a:t>
            </a:r>
            <a:r>
              <a:rPr lang="ru-RU" sz="2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это последовательность 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 изображений</a:t>
            </a: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, которые расположены в ряд. В изображение может быть зашифровано словосочетание, или простое предложение.</a:t>
            </a:r>
            <a:r>
              <a:rPr lang="ru-RU" sz="2000" i="1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i="1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</a:br>
            <a:endParaRPr lang="ru-RU" sz="2000" dirty="0">
              <a:ln>
                <a:solidFill>
                  <a:srgbClr val="002060"/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4" descr="Описание: pes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98"/>
          <a:stretch>
            <a:fillRect/>
          </a:stretch>
        </p:blipFill>
        <p:spPr bwMode="auto">
          <a:xfrm>
            <a:off x="395536" y="3067238"/>
            <a:ext cx="2670853" cy="25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0" descr="Описание: lonely-road-clipart-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389" y="3067238"/>
            <a:ext cx="2679627" cy="25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79" descr="Описание: zebra-head-clipart-zebra-clipart-cute_zebra_clip_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484" y="3067238"/>
            <a:ext cx="2595187" cy="25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10800000" flipV="1">
            <a:off x="539552" y="5783492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 </a:t>
            </a: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«</a:t>
            </a:r>
            <a:r>
              <a:rPr lang="ru-RU" sz="24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Переходи дорогу </a:t>
            </a: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по пешеходному переходу»</a:t>
            </a:r>
            <a:endParaRPr lang="ru-RU" sz="24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65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esktop\фон для призентаций\фон для презентаций по ПДД\1621390452_19-phonoteka_org-p-fon-pdd-dlya-detei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30" descr="Описание: man-running_318-292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56" y="2708920"/>
            <a:ext cx="2792640" cy="25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5" descr="Описание: ространснадзор-300x2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10" y="2726788"/>
            <a:ext cx="2806801" cy="25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33" descr="Описание: mcol-pie-chart-24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012" y="2726788"/>
            <a:ext cx="2799525" cy="25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5956" y="764705"/>
            <a:ext cx="66220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НЕЛЬЗЯ ПЕРЕБЕГАТЬ ПРОЕЗЖУЮ </a:t>
            </a:r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ЧАСТЬ НА КРАСНЫЙ ЦВЕТ</a:t>
            </a:r>
            <a:r>
              <a:rPr lang="ru-RU" sz="2000" i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/>
            </a:r>
            <a:br>
              <a:rPr lang="ru-RU" sz="2000" i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</a:br>
            <a:endParaRPr lang="ru-RU" sz="2000" dirty="0">
              <a:ln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76192" y="2877418"/>
            <a:ext cx="1512168" cy="189026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Блок-схема: узел 12"/>
          <p:cNvSpPr/>
          <p:nvPr/>
        </p:nvSpPr>
        <p:spPr>
          <a:xfrm>
            <a:off x="7524328" y="3429000"/>
            <a:ext cx="1296144" cy="1338684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7463691" y="3545632"/>
            <a:ext cx="1417417" cy="1439912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46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esktop\фон для призентаций\фон для презентаций по ПДД\1621390452_19-phonoteka_org-p-fon-pdd-dlya-detei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01" y="-270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4" descr="Описание: pes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2651869"/>
            <a:ext cx="2173014" cy="205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0" descr="Описание: lonely-road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32" y="2630574"/>
            <a:ext cx="2196863" cy="205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46" descr="Описание: koszyk-lightbox-udost281pnij-facebook-twitter-google--7320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780929"/>
            <a:ext cx="2196000" cy="1781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7524328" y="3238512"/>
            <a:ext cx="978408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7228864" y="3793325"/>
            <a:ext cx="978408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6935563" y="2630575"/>
            <a:ext cx="2028925" cy="2077120"/>
          </a:xfrm>
          <a:prstGeom prst="actionButtonBlank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620688"/>
            <a:ext cx="6689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ПЕРЕХОДЯ ДОРОГУ, ПОСМОТРИ НАЛЕВО И НАПРАВО</a:t>
            </a:r>
            <a:br>
              <a:rPr lang="ru-RU" sz="20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</a:br>
            <a:endParaRPr lang="ru-RU" sz="20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99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esktop\фон для призентаций\фон для презентаций по ПДД\1621390452_19-phonoteka_org-p-fon-pdd-dlya-detei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7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336099"/>
              </p:ext>
            </p:extLst>
          </p:nvPr>
        </p:nvGraphicFramePr>
        <p:xfrm>
          <a:off x="278250" y="2564904"/>
          <a:ext cx="8568950" cy="338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790"/>
                <a:gridCol w="1713790"/>
                <a:gridCol w="1713790"/>
                <a:gridCol w="1713790"/>
                <a:gridCol w="1713790"/>
              </a:tblGrid>
              <a:tr h="33843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4" descr="Описание: pes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05025"/>
            <a:ext cx="1512168" cy="222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0" descr="Описание: lonely-road-clipart-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75186"/>
            <a:ext cx="1440160" cy="225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16" descr="Описание: smiley-237145_1280-1024x76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468" y="3672311"/>
            <a:ext cx="1676513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14" descr="Описание: 1256568_stock-photo-age-of-me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17"/>
          <a:stretch>
            <a:fillRect/>
          </a:stretch>
        </p:blipFill>
        <p:spPr bwMode="auto">
          <a:xfrm>
            <a:off x="5460266" y="3175186"/>
            <a:ext cx="1601052" cy="226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13" descr="Описание: hello_html_1617eda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238" y="3521261"/>
            <a:ext cx="155892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55576" y="692696"/>
            <a:ext cx="6102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ПЕРЕХОДИ ДОРОГУ, ДЕРЖА ВЗРОСЛОГО ЗА РУКУ</a:t>
            </a:r>
            <a:br>
              <a:rPr lang="ru-RU" sz="20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</a:br>
            <a:endParaRPr lang="ru-RU" sz="20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50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esktop\фон для призентаций\фон для презентаций по ПДД\1621390452_19-phonoteka_org-p-fon-pdd-dlya-detei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7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498021"/>
              </p:ext>
            </p:extLst>
          </p:nvPr>
        </p:nvGraphicFramePr>
        <p:xfrm>
          <a:off x="395536" y="2708920"/>
          <a:ext cx="8352928" cy="345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232248"/>
                <a:gridCol w="2088232"/>
                <a:gridCol w="1944216"/>
              </a:tblGrid>
              <a:tr h="34563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1560" y="692696"/>
            <a:ext cx="61220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НЕ ПЕРЕХОДИ ДОРОГУ НА КРАСНЫЙ СВЕТ</a:t>
            </a:r>
            <a:endParaRPr lang="ru-RU" sz="20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7" name="Рисунок 4" descr="Описание: pes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29" y="3320660"/>
            <a:ext cx="1955713" cy="236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AutoShape 8"/>
          <p:cNvCxnSpPr>
            <a:cxnSpLocks noChangeShapeType="1"/>
          </p:cNvCxnSpPr>
          <p:nvPr/>
        </p:nvCxnSpPr>
        <p:spPr bwMode="auto">
          <a:xfrm flipH="1" flipV="1">
            <a:off x="611560" y="3429000"/>
            <a:ext cx="1618095" cy="194421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Рисунок 0" descr="Описание: lonely-road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0" y="3320660"/>
            <a:ext cx="1793931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Блок-схема: узел 9"/>
          <p:cNvSpPr/>
          <p:nvPr/>
        </p:nvSpPr>
        <p:spPr>
          <a:xfrm>
            <a:off x="4860033" y="3645023"/>
            <a:ext cx="1728192" cy="187220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11" name="Рисунок 21" descr="Описание: depositphotos_20218749-stock-photo-lit-light-bulb-isolated-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374" y="3320660"/>
            <a:ext cx="1810265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81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278</Words>
  <Application>Microsoft Office PowerPoint</Application>
  <PresentationFormat>Экран (4:3)</PresentationFormat>
  <Paragraphs>45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Мнемотехника как одна из инновационных технологий обучению дошкольников правилам дорожного движения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Мнемотехника как одна из инновационных технологий обучению дошкольников правилам дорожного движения</dc:title>
  <dc:creator>Администратор</dc:creator>
  <cp:lastModifiedBy>1</cp:lastModifiedBy>
  <cp:revision>34</cp:revision>
  <dcterms:created xsi:type="dcterms:W3CDTF">2022-10-01T17:20:34Z</dcterms:created>
  <dcterms:modified xsi:type="dcterms:W3CDTF">2022-10-03T13:51:56Z</dcterms:modified>
</cp:coreProperties>
</file>