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33"/>
  </p:notesMasterIdLst>
  <p:sldIdLst>
    <p:sldId id="256" r:id="rId7"/>
    <p:sldId id="257" r:id="rId8"/>
    <p:sldId id="258" r:id="rId9"/>
    <p:sldId id="259" r:id="rId10"/>
    <p:sldId id="260" r:id="rId11"/>
    <p:sldId id="269" r:id="rId12"/>
    <p:sldId id="270" r:id="rId13"/>
    <p:sldId id="283" r:id="rId14"/>
    <p:sldId id="261" r:id="rId15"/>
    <p:sldId id="262" r:id="rId16"/>
    <p:sldId id="272" r:id="rId17"/>
    <p:sldId id="271" r:id="rId18"/>
    <p:sldId id="263" r:id="rId19"/>
    <p:sldId id="264" r:id="rId20"/>
    <p:sldId id="273" r:id="rId21"/>
    <p:sldId id="274" r:id="rId22"/>
    <p:sldId id="265" r:id="rId23"/>
    <p:sldId id="275" r:id="rId24"/>
    <p:sldId id="266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3486A-7A87-45A8-8C28-4F619DDEF5F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CD7B-47DB-4664-B380-305738F1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39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98FF5B0-93F3-4469-95A2-73688E3E2BA5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46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31.radikal.ru/0804/b9/a39104208b11.jpg" TargetMode="Externa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.foto.radikal.ru/0602/00da7fd8dedf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31.radikal.ru/0804/b9/a39104208b11.jpg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29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/>
          <a:lstStyle/>
          <a:p>
            <a:r>
              <a:rPr lang="ru-RU" b="1" dirty="0" smtClean="0"/>
              <a:t>Православный календарь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7160840" cy="9136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Великие православные праздники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Крещение Господне – 6 (19)января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Крещение Господне (Богоявление) </a:t>
            </a:r>
            <a:r>
              <a:rPr lang="ru-RU" dirty="0"/>
              <a:t>- праздник в память крещения Иисуса Христа пророком Иоанном Крестителем в реке Иордан. Отмечается 6 (19) января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2" descr="http://im2-tub.yandex.net/i?id=56264430&amp;to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1878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NSK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7444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Благовещенье – 7 апреля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 </a:t>
            </a:r>
            <a:r>
              <a:rPr lang="ru-RU" sz="2800" dirty="0"/>
              <a:t>этим праздником связывали прилет птиц из далекой </a:t>
            </a:r>
            <a:r>
              <a:rPr lang="ru-RU" sz="2800" dirty="0" smtClean="0"/>
              <a:t>страны. На </a:t>
            </a:r>
            <a:r>
              <a:rPr lang="ru-RU" sz="2800" dirty="0"/>
              <a:t>Благовещение выпускали птиц на волю, «чтобы они пели во славу Божию» и принесли счастье тому, кто их освободил.</a:t>
            </a:r>
          </a:p>
          <a:p>
            <a:pPr marL="0" indent="0">
              <a:buNone/>
            </a:pPr>
            <a:r>
              <a:rPr lang="ru-RU" sz="2800" dirty="0"/>
              <a:t>На Благовещенье птица гнезда не вьет, а девица косы не плетет».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78" r="19878"/>
          <a:stretch>
            <a:fillRect/>
          </a:stretch>
        </p:blipFill>
        <p:spPr bwMode="auto">
          <a:xfrm>
            <a:off x="4283967" y="3501008"/>
            <a:ext cx="24479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432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Вход Господень в Иерусалим (Вербное Воскресенье)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последнее воскресенье перед Пасхой церковь празднует праздник -  Вербное Воскресенье потому, что в этот день молящиеся раздают священные ветви вербы.</a:t>
            </a:r>
          </a:p>
          <a:p>
            <a:pPr marL="0" indent="0">
              <a:buNone/>
            </a:pPr>
            <a:r>
              <a:rPr lang="ru-RU" sz="2800" dirty="0"/>
              <a:t> В старину зелеными ветвями встречали царей, возвращавшихся с торжеством после победы над врагами.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084984" cy="233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550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Пасха – Светлое Христово Воскресение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Пасха</a:t>
            </a:r>
            <a:r>
              <a:rPr lang="ru-RU" sz="2600" dirty="0"/>
              <a:t>   -  один   из   самых   любимых,   красочных   и   светлых праздников, потому  </a:t>
            </a:r>
            <a:r>
              <a:rPr lang="ru-RU" sz="2600" dirty="0" smtClean="0"/>
              <a:t>что </a:t>
            </a:r>
            <a:r>
              <a:rPr lang="ru-RU" sz="2600" dirty="0"/>
              <a:t>в этот день Иисус Христос  ожил – воскрес из мертвых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Светлое </a:t>
            </a:r>
            <a:r>
              <a:rPr lang="ru-RU" sz="2600" dirty="0"/>
              <a:t>Христово Воскресенье всегда было праздником любви и милосердия. Люди приветствовали друг друга словами: «Христос Воскрес» и одаривали друг друга пасхальными яйцами.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Картинка 17 из 2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028" y="3933056"/>
            <a:ext cx="22314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02" y="836712"/>
            <a:ext cx="76328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Пасха </a:t>
            </a:r>
            <a:r>
              <a:rPr lang="ru-RU" sz="2800" dirty="0"/>
              <a:t>- главный христианский праздник в честь воскресения распятого на кресте Христа. Отмечается в первое воскресенье после весеннего равноденствия и полнолуния. У православных церквей Пасха приходится на период с 22 марта по 23 апреля по юлианскому стилю.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2" descr="http://im5-tub.yandex.net/i?id=189134000&amp;tov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3744416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Пасхальные традиции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77768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Пасхальные традиции </a:t>
            </a:r>
            <a:r>
              <a:rPr lang="ru-RU" sz="3200" dirty="0" smtClean="0"/>
              <a:t>– это покраска яиц и приготовление куличей, радостные песни и поздравления, игры.</a:t>
            </a:r>
            <a:endParaRPr lang="ru-RU" sz="3200" dirty="0"/>
          </a:p>
        </p:txBody>
      </p:sp>
      <p:pic>
        <p:nvPicPr>
          <p:cNvPr id="7" name="Picture 7" descr="maslen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736874" cy="3603968"/>
          </a:xfrm>
          <a:prstGeom prst="rect">
            <a:avLst/>
          </a:prstGeom>
          <a:noFill/>
          <a:ln w="38100" cmpd="dbl">
            <a:solidFill>
              <a:srgbClr val="084A6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Изображение 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4545"/>
            <a:ext cx="28803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941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Пасхальный кулич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7632848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Кулич</a:t>
            </a:r>
            <a:r>
              <a:rPr lang="ru-RU" dirty="0" smtClean="0"/>
              <a:t> – это символ присутствия Бога в мире и в жизни человека. Красота и аромат выражает заботу Господа обо всех христианах.</a:t>
            </a:r>
          </a:p>
          <a:p>
            <a:pPr marL="0" indent="0">
              <a:buNone/>
            </a:pPr>
            <a:r>
              <a:rPr lang="ru-RU" b="1" dirty="0" smtClean="0"/>
              <a:t>Пасхальный кулич </a:t>
            </a:r>
            <a:r>
              <a:rPr lang="ru-RU" dirty="0" smtClean="0"/>
              <a:t>– это память о том, что Иисус приходил к своим последователям после Воскресения и ел с ними пищу.</a:t>
            </a:r>
            <a:endParaRPr lang="ru-RU" dirty="0"/>
          </a:p>
        </p:txBody>
      </p:sp>
      <p:pic>
        <p:nvPicPr>
          <p:cNvPr id="5" name="Рисунок 4" descr="C:\Users\NSK\Desktop\Пасхальные яйца\413015-sveti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98451"/>
            <a:ext cx="2914645" cy="2466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284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Пасхальное яйцо</a:t>
            </a:r>
            <a:endParaRPr lang="ru-RU" dirty="0"/>
          </a:p>
        </p:txBody>
      </p:sp>
      <p:pic>
        <p:nvPicPr>
          <p:cNvPr id="1026" name="Picture 2" descr="C:\Users\NSK\Desktop\крашан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69674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окрашивания яиц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Писанки на яйцо </a:t>
            </a:r>
            <a:r>
              <a:rPr lang="ru-RU" dirty="0"/>
              <a:t>— давняя традиция нашего народа. Раскрашивали сей сакральный предмет и славянские племена, и христианская Русь.   В наши дни росписью по яйцу </a:t>
            </a:r>
            <a:r>
              <a:rPr lang="ru-RU" dirty="0" smtClean="0"/>
              <a:t>интересуются </a:t>
            </a:r>
            <a:r>
              <a:rPr lang="ru-RU" dirty="0"/>
              <a:t>многие люди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NSK\Desktop\s12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54" y="3429000"/>
            <a:ext cx="3412390" cy="260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NSK\Desktop\1_058_3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312368" cy="262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550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Крашанка</a:t>
            </a:r>
            <a:r>
              <a:rPr lang="ru-RU" b="1" dirty="0" smtClean="0"/>
              <a:t> пасхального яйца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Крашанки</a:t>
            </a:r>
            <a:r>
              <a:rPr lang="ru-RU" dirty="0" smtClean="0"/>
              <a:t> </a:t>
            </a:r>
            <a:r>
              <a:rPr lang="ru-RU" dirty="0"/>
              <a:t>– отваренные вкрутую яйца, </a:t>
            </a:r>
            <a:r>
              <a:rPr lang="ru-RU" dirty="0" smtClean="0"/>
              <a:t>окрашенные </a:t>
            </a:r>
            <a:r>
              <a:rPr lang="ru-RU" dirty="0"/>
              <a:t>в один оттенок без узоров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NSK\Desktop\крашанк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7"/>
            <a:ext cx="4320480" cy="327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8640"/>
            <a:ext cx="76867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3600" b="1" dirty="0" smtClean="0"/>
              <a:t>Календарь </a:t>
            </a:r>
          </a:p>
          <a:p>
            <a:pPr marL="0" indent="0">
              <a:buNone/>
            </a:pPr>
            <a:r>
              <a:rPr lang="ru-RU" dirty="0" smtClean="0"/>
              <a:t>Под новый год пришёл он в дом </a:t>
            </a:r>
          </a:p>
          <a:p>
            <a:pPr marL="0" indent="0">
              <a:buNone/>
            </a:pPr>
            <a:r>
              <a:rPr lang="ru-RU" dirty="0" smtClean="0"/>
              <a:t>Таким румяным толстяком,</a:t>
            </a:r>
          </a:p>
          <a:p>
            <a:pPr marL="0" indent="0">
              <a:buNone/>
            </a:pPr>
            <a:r>
              <a:rPr lang="ru-RU" dirty="0" smtClean="0"/>
              <a:t>Но каждый день терял он вес.</a:t>
            </a:r>
          </a:p>
          <a:p>
            <a:pPr marL="0" indent="0">
              <a:buNone/>
            </a:pPr>
            <a:r>
              <a:rPr lang="ru-RU" dirty="0" smtClean="0"/>
              <a:t>И, наконец, совсем исчез.</a:t>
            </a:r>
          </a:p>
        </p:txBody>
      </p:sp>
      <p:pic>
        <p:nvPicPr>
          <p:cNvPr id="1026" name="Picture 2" descr="C:\Users\NSK\Desktop\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5544616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Крапанка</a:t>
            </a:r>
            <a:r>
              <a:rPr lang="ru-RU" b="1" dirty="0" smtClean="0"/>
              <a:t> пасхального яйца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err="1"/>
              <a:t>К</a:t>
            </a:r>
            <a:r>
              <a:rPr lang="ru-RU" b="1" dirty="0" err="1" smtClean="0"/>
              <a:t>рапанки</a:t>
            </a:r>
            <a:r>
              <a:rPr lang="ru-RU" b="1" dirty="0" smtClean="0"/>
              <a:t> </a:t>
            </a:r>
            <a:r>
              <a:rPr lang="ru-RU" dirty="0"/>
              <a:t>– разноцветные яйца, имеющие однотонный фон и множество разноцветных точек (крапинок, пятен или полосок), нанесенных растопленным </a:t>
            </a:r>
            <a:r>
              <a:rPr lang="ru-RU" dirty="0" smtClean="0"/>
              <a:t>воском.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NSK\Desktop\pashalnie-yaica-oboi.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94398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NSK\Desktop\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521" y="3573015"/>
            <a:ext cx="3907790" cy="2688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639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Дряпанка</a:t>
            </a:r>
            <a:r>
              <a:rPr lang="ru-RU" b="1" dirty="0" smtClean="0"/>
              <a:t> пасхального яйца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/>
              <a:t>Дряпанки</a:t>
            </a:r>
            <a:r>
              <a:rPr lang="ru-RU" sz="2400" dirty="0" smtClean="0"/>
              <a:t> </a:t>
            </a:r>
            <a:r>
              <a:rPr lang="ru-RU" sz="2400" dirty="0"/>
              <a:t>– пасхальные яйца, основной узор которых выцарапан на их поверхности с помощью любого острого предмета. Как правило, имеют однотонный фон, полученный благодаря использованию натурального красителя (штучные размазываются и не позволяют создавать аккуратные рисунки).</a:t>
            </a:r>
          </a:p>
        </p:txBody>
      </p:sp>
      <p:pic>
        <p:nvPicPr>
          <p:cNvPr id="4" name="Рисунок 3" descr="C:\Users\NSK\Desktop\дряпанк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4489"/>
            <a:ext cx="3067050" cy="306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408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Малеванки</a:t>
            </a:r>
            <a:r>
              <a:rPr lang="ru-RU" b="1" dirty="0" smtClean="0"/>
              <a:t> - пасхального яйца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/>
              <a:t>Малеванки</a:t>
            </a:r>
            <a:r>
              <a:rPr lang="ru-RU" sz="2800" dirty="0" smtClean="0"/>
              <a:t> </a:t>
            </a:r>
            <a:r>
              <a:rPr lang="ru-RU" sz="2800" dirty="0"/>
              <a:t>– красивые яйца, украшенные любыми придуманными узорами, нанесенными акриловыми и прочими видами </a:t>
            </a:r>
            <a:r>
              <a:rPr lang="ru-RU" sz="2800" dirty="0" smtClean="0"/>
              <a:t>красок.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 descr="C:\Users\NSK\Desktop\малеванк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75" y="2996952"/>
            <a:ext cx="4684989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642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Рисованки</a:t>
            </a:r>
            <a:r>
              <a:rPr lang="ru-RU" dirty="0" smtClean="0"/>
              <a:t> – пасхального яйца </a:t>
            </a:r>
            <a:endParaRPr lang="ru-RU" dirty="0"/>
          </a:p>
        </p:txBody>
      </p:sp>
      <p:pic>
        <p:nvPicPr>
          <p:cNvPr id="4" name="Объект 3" descr="C:\Users\NSK\Desktop\11b7302ad251176c93a8f1d2ff7c09dd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884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NSK\Desktop\Картинки-для-сричовки-на-пасху-яйца-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211955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3509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Пасхальные игры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Много веков на Руси играли в разные любимые игры. Такие как: «Катание яиц», «Чоканье яйцами», «Вертушка», </a:t>
            </a:r>
          </a:p>
          <a:p>
            <a:pPr marL="0" indent="0">
              <a:buNone/>
            </a:pPr>
            <a:r>
              <a:rPr lang="ru-RU" dirty="0" smtClean="0"/>
              <a:t>«Угадывание яиц».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3860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Творческая работа </a:t>
            </a:r>
            <a:endParaRPr lang="ru-RU" b="1" dirty="0"/>
          </a:p>
        </p:txBody>
      </p:sp>
      <p:pic>
        <p:nvPicPr>
          <p:cNvPr id="1026" name="Picture 2" descr="C:\Users\NSK\Desktop\Пасхальные яйца\68f598f1ffbda39f577f06f1733919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5634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SK\Desktop\Пасхальные яйца\1497471331_raskraska-pashalnoe-yaj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2403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55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Я знаю </a:t>
            </a:r>
          </a:p>
          <a:p>
            <a:pPr marL="0" indent="0">
              <a:buNone/>
            </a:pPr>
            <a:r>
              <a:rPr lang="ru-RU" sz="3600" b="1" dirty="0" smtClean="0"/>
              <a:t>Я узнал (а)</a:t>
            </a:r>
          </a:p>
          <a:p>
            <a:pPr marL="0" indent="0">
              <a:buNone/>
            </a:pPr>
            <a:r>
              <a:rPr lang="ru-RU" sz="3600" b="1" dirty="0" smtClean="0"/>
              <a:t>Я хочу узнать </a:t>
            </a:r>
          </a:p>
          <a:p>
            <a:pPr marL="0" indent="0">
              <a:buNone/>
            </a:pPr>
            <a:r>
              <a:rPr lang="ru-RU" sz="3600" b="1" dirty="0" smtClean="0"/>
              <a:t>Я был(а) удивлен тем, что</a:t>
            </a:r>
          </a:p>
          <a:p>
            <a:pPr marL="0" indent="0">
              <a:buNone/>
            </a:pPr>
            <a:r>
              <a:rPr lang="ru-RU" sz="3600" b="1" dirty="0" smtClean="0"/>
              <a:t>Я хочу рассказать родителям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4649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вы понимаете слово календарь?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777686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Календарь – справочное издание, содержит последовательный перечень чисел, дней недели и месяцев года часто с указанием других сведений иллюстрациями </a:t>
            </a:r>
            <a:endParaRPr lang="ru-RU" dirty="0"/>
          </a:p>
        </p:txBody>
      </p:sp>
      <p:pic>
        <p:nvPicPr>
          <p:cNvPr id="1026" name="Picture 2" descr="C:\Users\NSK\Desktop\depositphotos_16787669-stock-illustration-tear-off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31428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праздник?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19256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200" b="1" dirty="0" smtClean="0"/>
              <a:t>Праздник</a:t>
            </a:r>
            <a:r>
              <a:rPr lang="ru-RU" sz="3200" dirty="0" smtClean="0"/>
              <a:t> – день торжества, установленный в честь или в память кого-нибудь, чего-нибудь.</a:t>
            </a:r>
            <a:endParaRPr lang="ru-RU" sz="3200" dirty="0"/>
          </a:p>
        </p:txBody>
      </p:sp>
      <p:pic>
        <p:nvPicPr>
          <p:cNvPr id="5" name="Picture 6" descr="Картинка 129 из 203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67744" y="2204864"/>
            <a:ext cx="5883849" cy="377398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Какие ассоциации у вас вызывает слово праздник?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День торжества, установленный в память </a:t>
            </a:r>
          </a:p>
          <a:p>
            <a:pPr marL="0" indent="0">
              <a:buNone/>
            </a:pPr>
            <a:r>
              <a:rPr lang="ru-RU" dirty="0" smtClean="0"/>
              <a:t>кого-нибудь;</a:t>
            </a:r>
          </a:p>
          <a:p>
            <a:pPr marL="0" indent="0">
              <a:buNone/>
            </a:pPr>
            <a:r>
              <a:rPr lang="ru-RU" dirty="0" smtClean="0"/>
              <a:t>День, либо ряд дней, отмечаемых церковью в память религиозного события или святого;</a:t>
            </a:r>
          </a:p>
          <a:p>
            <a:pPr marL="0" indent="0">
              <a:buNone/>
            </a:pPr>
            <a:r>
              <a:rPr lang="ru-RU" dirty="0" smtClean="0"/>
              <a:t>Выходной, нерабочий день;</a:t>
            </a:r>
          </a:p>
          <a:p>
            <a:pPr marL="0" indent="0">
              <a:buNone/>
            </a:pPr>
            <a:r>
              <a:rPr lang="ru-RU" dirty="0" smtClean="0"/>
              <a:t>День радости, торжества по поводу чего-нибудь;</a:t>
            </a:r>
          </a:p>
          <a:p>
            <a:pPr marL="0" indent="0">
              <a:buNone/>
            </a:pPr>
            <a:r>
              <a:rPr lang="ru-RU" dirty="0" smtClean="0"/>
              <a:t>День игр, развлечений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Из словаря В. Даля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 что вы любите праздники?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 smtClean="0"/>
              <a:t>Праздники любят взрослые и дети.</a:t>
            </a:r>
          </a:p>
          <a:p>
            <a:pPr marL="0" indent="0">
              <a:buNone/>
            </a:pPr>
            <a:r>
              <a:rPr lang="ru-RU" sz="3600" dirty="0" smtClean="0"/>
              <a:t> В такие дни все друг друга поздравляют,  дарят подарки, на столе непременно появляется что </a:t>
            </a:r>
            <a:r>
              <a:rPr lang="ru-RU" sz="3600" dirty="0" err="1" smtClean="0"/>
              <a:t>нибудь</a:t>
            </a:r>
            <a:r>
              <a:rPr lang="ru-RU" sz="3600" dirty="0" smtClean="0"/>
              <a:t>  особенно вкусное.</a:t>
            </a:r>
          </a:p>
          <a:p>
            <a:pPr marL="0" indent="0">
              <a:buNone/>
            </a:pPr>
            <a:r>
              <a:rPr lang="ru-RU" sz="3600" dirty="0" smtClean="0"/>
              <a:t>А на улицах – это народное гулянья, салюты в вечернем небе…</a:t>
            </a:r>
          </a:p>
          <a:p>
            <a:pPr marL="0" indent="0">
              <a:buNone/>
            </a:pPr>
            <a:r>
              <a:rPr lang="ru-RU" sz="3600" dirty="0" smtClean="0"/>
              <a:t>Мы привыкли, что праздник – пора отдыха и забав.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655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весенние праздники вы знаете?</a:t>
            </a:r>
            <a:endParaRPr lang="ru-RU" b="1" dirty="0"/>
          </a:p>
        </p:txBody>
      </p:sp>
      <p:pic>
        <p:nvPicPr>
          <p:cNvPr id="4" name="Picture 7" descr="Картинка 17 из 20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3" t="-8696" r="1724" b="4349"/>
          <a:stretch>
            <a:fillRect/>
          </a:stretch>
        </p:blipFill>
        <p:spPr bwMode="auto">
          <a:xfrm>
            <a:off x="251520" y="1268760"/>
            <a:ext cx="2084346" cy="32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583" y="2132856"/>
            <a:ext cx="200025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78" r="19878"/>
          <a:stretch>
            <a:fillRect/>
          </a:stretch>
        </p:blipFill>
        <p:spPr bwMode="auto">
          <a:xfrm>
            <a:off x="6804248" y="1340768"/>
            <a:ext cx="2000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1857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2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1813" t="12600" r="13770" b="13376"/>
          <a:stretch/>
        </p:blipFill>
        <p:spPr>
          <a:xfrm>
            <a:off x="539552" y="692696"/>
            <a:ext cx="4536504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12201" b="12201"/>
          <a:stretch/>
        </p:blipFill>
        <p:spPr>
          <a:xfrm>
            <a:off x="3203848" y="3645024"/>
            <a:ext cx="457200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r="45122"/>
          <a:stretch/>
        </p:blipFill>
        <p:spPr>
          <a:xfrm>
            <a:off x="899592" y="4408884"/>
            <a:ext cx="1794530" cy="1828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51626"/>
          <a:stretch/>
        </p:blipFill>
        <p:spPr>
          <a:xfrm>
            <a:off x="5354675" y="873460"/>
            <a:ext cx="2142554" cy="2476500"/>
          </a:xfrm>
          <a:prstGeom prst="rect">
            <a:avLst/>
          </a:prstGeom>
        </p:spPr>
      </p:pic>
      <p:pic>
        <p:nvPicPr>
          <p:cNvPr id="7" name="Fiksiki-Fiksipelki-Telefon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27692"/>
                  <p14:fade out="3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8999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64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Рождество Христово – 25 декабря (7 января)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19256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Рождество Христово </a:t>
            </a:r>
            <a:r>
              <a:rPr lang="ru-RU" dirty="0"/>
              <a:t>- один из главных христианских праздников, в честь рождения Иисуса Христа. Отмечается 25 декабря, православные церкви отмечают этот праздник 7 января (по григорианскому стилю).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NSK\Desktop\2675a8b4c11eee788a216331aadb0f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1151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300</TotalTime>
  <Words>738</Words>
  <Application>Microsoft Office PowerPoint</Application>
  <PresentationFormat>Экран (4:3)</PresentationFormat>
  <Paragraphs>69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Тема13</vt:lpstr>
      <vt:lpstr>Тема12</vt:lpstr>
      <vt:lpstr>Тема14</vt:lpstr>
      <vt:lpstr>Тема15</vt:lpstr>
      <vt:lpstr>Тема16</vt:lpstr>
      <vt:lpstr>Тема17</vt:lpstr>
      <vt:lpstr>Православный календарь</vt:lpstr>
      <vt:lpstr>Слайд 2</vt:lpstr>
      <vt:lpstr>Как вы понимаете слово календарь?</vt:lpstr>
      <vt:lpstr>Что такое праздник?</vt:lpstr>
      <vt:lpstr>Какие ассоциации у вас вызывает слово праздник?</vt:lpstr>
      <vt:lpstr>За что вы любите праздники?</vt:lpstr>
      <vt:lpstr>Какие весенние праздники вы знаете?</vt:lpstr>
      <vt:lpstr>Слайд 8</vt:lpstr>
      <vt:lpstr>Рождество Христово – 25 декабря (7 января)</vt:lpstr>
      <vt:lpstr>Крещение Господне – 6 (19)января</vt:lpstr>
      <vt:lpstr>Благовещенье – 7 апреля</vt:lpstr>
      <vt:lpstr>Вход Господень в Иерусалим (Вербное Воскресенье)</vt:lpstr>
      <vt:lpstr>Пасха – Светлое Христово Воскресение</vt:lpstr>
      <vt:lpstr>Слайд 14</vt:lpstr>
      <vt:lpstr>Пасхальные традиции</vt:lpstr>
      <vt:lpstr>Пасхальный кулич</vt:lpstr>
      <vt:lpstr>Пасхальное яйцо</vt:lpstr>
      <vt:lpstr>Виды окрашивания яиц</vt:lpstr>
      <vt:lpstr>Крашанка пасхального яйца</vt:lpstr>
      <vt:lpstr>Крапанка пасхального яйца</vt:lpstr>
      <vt:lpstr>Дряпанка пасхального яйца</vt:lpstr>
      <vt:lpstr>Малеванки - пасхального яйца</vt:lpstr>
      <vt:lpstr>Рисованки – пасхального яйца </vt:lpstr>
      <vt:lpstr>Пасхальные игры</vt:lpstr>
      <vt:lpstr>Творческая работа </vt:lpstr>
      <vt:lpstr>Рефлексия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админ</cp:lastModifiedBy>
  <cp:revision>27</cp:revision>
  <dcterms:created xsi:type="dcterms:W3CDTF">2016-06-03T19:18:24Z</dcterms:created>
  <dcterms:modified xsi:type="dcterms:W3CDTF">2023-03-20T16:34:55Z</dcterms:modified>
</cp:coreProperties>
</file>