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72" r:id="rId5"/>
    <p:sldId id="266" r:id="rId6"/>
    <p:sldId id="258" r:id="rId7"/>
    <p:sldId id="267" r:id="rId8"/>
    <p:sldId id="259" r:id="rId9"/>
    <p:sldId id="268" r:id="rId10"/>
    <p:sldId id="260" r:id="rId11"/>
    <p:sldId id="261" r:id="rId12"/>
    <p:sldId id="262" r:id="rId13"/>
    <p:sldId id="269" r:id="rId14"/>
    <p:sldId id="270" r:id="rId15"/>
    <p:sldId id="271" r:id="rId16"/>
    <p:sldId id="273" r:id="rId17"/>
    <p:sldId id="265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474x/f9/5d/f2/f95df250f42fd99c776a876d276672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6517"/>
            <a:ext cx="9128123" cy="685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0551" y="1502279"/>
            <a:ext cx="55563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Monotype Corsiva" panose="03010101010201010101" pitchFamily="66" charset="0"/>
              </a:rPr>
              <a:t>«Вычитание вида 8-,9-.</a:t>
            </a:r>
          </a:p>
          <a:p>
            <a:pPr algn="ctr"/>
            <a:r>
              <a:rPr lang="ru-RU" sz="4800" b="1" dirty="0" smtClean="0">
                <a:latin typeface="Monotype Corsiva" panose="03010101010201010101" pitchFamily="66" charset="0"/>
              </a:rPr>
              <a:t>Решение задач»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4142983"/>
            <a:ext cx="1689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Подготовила:</a:t>
            </a:r>
          </a:p>
          <a:p>
            <a:r>
              <a:rPr lang="ru-RU" sz="2000" b="1" dirty="0" smtClean="0"/>
              <a:t>Олешко Г.А.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401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754" y="2305615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prstClr val="white"/>
                </a:solidFill>
              </a:rPr>
              <a:t>8-3=   5   </a:t>
            </a:r>
            <a:r>
              <a:rPr lang="ru-RU" sz="2800" b="1" dirty="0">
                <a:solidFill>
                  <a:prstClr val="white"/>
                </a:solidFill>
              </a:rPr>
              <a:t>(А)                                         </a:t>
            </a:r>
            <a:r>
              <a:rPr lang="ru-RU" sz="2800" b="1" dirty="0" smtClean="0">
                <a:solidFill>
                  <a:prstClr val="white"/>
                </a:solidFill>
              </a:rPr>
              <a:t>9-3=    6   </a:t>
            </a:r>
            <a:r>
              <a:rPr lang="ru-RU" sz="2800" b="1" dirty="0">
                <a:solidFill>
                  <a:prstClr val="white"/>
                </a:solidFill>
              </a:rPr>
              <a:t>(В)</a:t>
            </a:r>
          </a:p>
          <a:p>
            <a:pPr lvl="0"/>
            <a:endParaRPr lang="ru-RU" sz="2800" b="1" dirty="0">
              <a:solidFill>
                <a:prstClr val="white"/>
              </a:solidFill>
            </a:endParaRPr>
          </a:p>
          <a:p>
            <a:pPr lvl="0"/>
            <a:r>
              <a:rPr lang="ru-RU" sz="2800" b="1" dirty="0" smtClean="0">
                <a:solidFill>
                  <a:prstClr val="white"/>
                </a:solidFill>
              </a:rPr>
              <a:t>9-6=    </a:t>
            </a:r>
            <a:r>
              <a:rPr lang="ru-RU" sz="2800" b="1" dirty="0">
                <a:solidFill>
                  <a:prstClr val="white"/>
                </a:solidFill>
              </a:rPr>
              <a:t>3</a:t>
            </a:r>
            <a:r>
              <a:rPr lang="ru-RU" sz="2800" b="1" dirty="0" smtClean="0">
                <a:solidFill>
                  <a:prstClr val="white"/>
                </a:solidFill>
              </a:rPr>
              <a:t>   </a:t>
            </a:r>
            <a:r>
              <a:rPr lang="ru-RU" sz="2800" b="1" dirty="0">
                <a:solidFill>
                  <a:prstClr val="white"/>
                </a:solidFill>
              </a:rPr>
              <a:t>(О)                                        </a:t>
            </a:r>
            <a:r>
              <a:rPr lang="ru-RU" sz="2800" b="1" dirty="0" smtClean="0">
                <a:solidFill>
                  <a:prstClr val="white"/>
                </a:solidFill>
              </a:rPr>
              <a:t>9-8=     1   </a:t>
            </a:r>
            <a:r>
              <a:rPr lang="ru-RU" sz="2800" b="1" dirty="0">
                <a:solidFill>
                  <a:prstClr val="white"/>
                </a:solidFill>
              </a:rPr>
              <a:t>(Р)</a:t>
            </a:r>
          </a:p>
          <a:p>
            <a:pPr lvl="0"/>
            <a:endParaRPr lang="ru-RU" sz="2800" b="1" dirty="0">
              <a:solidFill>
                <a:prstClr val="white"/>
              </a:solidFill>
            </a:endParaRPr>
          </a:p>
          <a:p>
            <a:pPr lvl="0"/>
            <a:r>
              <a:rPr lang="ru-RU" sz="2800" b="1" dirty="0" smtClean="0">
                <a:solidFill>
                  <a:prstClr val="white"/>
                </a:solidFill>
              </a:rPr>
              <a:t>8-6=     2   </a:t>
            </a:r>
            <a:r>
              <a:rPr lang="ru-RU" sz="2800" b="1" dirty="0">
                <a:solidFill>
                  <a:prstClr val="white"/>
                </a:solidFill>
              </a:rPr>
              <a:t>(Н)                                        </a:t>
            </a:r>
            <a:r>
              <a:rPr lang="ru-RU" sz="2800" b="1" dirty="0" smtClean="0">
                <a:solidFill>
                  <a:prstClr val="white"/>
                </a:solidFill>
              </a:rPr>
              <a:t>8-4=      4  </a:t>
            </a:r>
            <a:r>
              <a:rPr lang="ru-RU" sz="2800" b="1" dirty="0">
                <a:solidFill>
                  <a:prstClr val="white"/>
                </a:solidFill>
              </a:rPr>
              <a:t>(О)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680976"/>
            <a:ext cx="7423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Уменьшаемое – вычитаемое = разность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5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8877" y="1628799"/>
            <a:ext cx="5304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Вычитание вида 8- ,9- .</a:t>
            </a:r>
          </a:p>
          <a:p>
            <a:r>
              <a:rPr lang="ru-RU" sz="4000" b="1" dirty="0" smtClean="0">
                <a:solidFill>
                  <a:schemeClr val="bg1"/>
                </a:solidFill>
              </a:rPr>
              <a:t> Решение задач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Состав числа до 10 - Подготовка к школе и развитие речи для детей Мама7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9" t="24615" r="28920" b="6862"/>
          <a:stretch/>
        </p:blipFill>
        <p:spPr bwMode="auto">
          <a:xfrm>
            <a:off x="1043608" y="350658"/>
            <a:ext cx="2088232" cy="57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остав числа до 10 - Подготовка к школе и развитие речи для детей Мама7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4" t="5616" r="15383" b="18074"/>
          <a:stretch/>
        </p:blipFill>
        <p:spPr bwMode="auto">
          <a:xfrm>
            <a:off x="5508104" y="260645"/>
            <a:ext cx="1800200" cy="572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:\открытый урок\снегирь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"/>
          <a:stretch/>
        </p:blipFill>
        <p:spPr bwMode="auto">
          <a:xfrm>
            <a:off x="-54617" y="-1"/>
            <a:ext cx="9198617" cy="69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негирь (Pyrrhula pyrrhula) - Пение снегиря!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:\открытый урок\sinic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8826" r="5387"/>
          <a:stretch/>
        </p:blipFill>
        <p:spPr bwMode="auto">
          <a:xfrm>
            <a:off x="0" y="26431"/>
            <a:ext cx="9144000" cy="672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иница - пение синицы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0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8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:\открытый урок\чижи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r="1692"/>
          <a:stretch/>
        </p:blipFill>
        <p:spPr bwMode="auto">
          <a:xfrm>
            <a:off x="23548" y="16380"/>
            <a:ext cx="9289893" cy="684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Красивый рисунок почтового конверта акварельными красками | Премиум Фот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36245" r="7329" b="5434"/>
          <a:stretch/>
        </p:blipFill>
        <p:spPr bwMode="auto">
          <a:xfrm rot="912914">
            <a:off x="-445868" y="2165113"/>
            <a:ext cx="2161665" cy="155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олоса птиц - Черноголовый чиж (Spinus magellanica)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999" y="980728"/>
            <a:ext cx="8328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В парке на дереве </a:t>
            </a:r>
            <a:r>
              <a:rPr lang="ru-RU" sz="4000" b="1" u="sng" dirty="0" smtClean="0">
                <a:solidFill>
                  <a:schemeClr val="bg1"/>
                </a:solidFill>
              </a:rPr>
              <a:t>жили</a:t>
            </a:r>
            <a:r>
              <a:rPr lang="ru-RU" sz="4000" b="1" dirty="0" smtClean="0">
                <a:solidFill>
                  <a:schemeClr val="bg1"/>
                </a:solidFill>
              </a:rPr>
              <a:t> 9 синичек.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951" y="2204864"/>
            <a:ext cx="4419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3 синички </a:t>
            </a:r>
            <a:r>
              <a:rPr lang="ru-RU" sz="4000" b="1" u="sng" dirty="0" smtClean="0">
                <a:solidFill>
                  <a:schemeClr val="bg1"/>
                </a:solidFill>
              </a:rPr>
              <a:t>улетели</a:t>
            </a:r>
            <a:r>
              <a:rPr lang="ru-RU" sz="4000" b="1" dirty="0" smtClean="0">
                <a:solidFill>
                  <a:schemeClr val="bg1"/>
                </a:solidFill>
              </a:rPr>
              <a:t>.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951" y="3408040"/>
            <a:ext cx="64789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Сколько </a:t>
            </a:r>
            <a:r>
              <a:rPr lang="ru-RU" sz="4000" b="1" smtClean="0">
                <a:solidFill>
                  <a:schemeClr val="bg1"/>
                </a:solidFill>
              </a:rPr>
              <a:t>птиц </a:t>
            </a:r>
            <a:r>
              <a:rPr lang="ru-RU" sz="4000" b="1" u="sng" smtClean="0">
                <a:solidFill>
                  <a:schemeClr val="bg1"/>
                </a:solidFill>
              </a:rPr>
              <a:t>осталось</a:t>
            </a:r>
            <a:r>
              <a:rPr lang="ru-RU" sz="4000" b="1" smtClean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жить</a:t>
            </a:r>
          </a:p>
          <a:p>
            <a:r>
              <a:rPr lang="ru-RU" sz="4000" b="1" dirty="0" smtClean="0">
                <a:solidFill>
                  <a:schemeClr val="bg1"/>
                </a:solidFill>
              </a:rPr>
              <a:t> на дереве?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0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628800"/>
            <a:ext cx="8352928" cy="2376264"/>
          </a:xfrm>
          <a:prstGeom prst="rect">
            <a:avLst/>
          </a:prstGeom>
          <a:noFill/>
        </p:spPr>
        <p:txBody>
          <a:bodyPr wrap="none" rtlCol="0">
            <a:prstTxWarp prst="textCurveDown">
              <a:avLst/>
            </a:prstTxWarp>
            <a:spAutoFit/>
          </a:bodyPr>
          <a:lstStyle/>
          <a:p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УРОК!</a:t>
            </a:r>
            <a:endParaRPr lang="ru-RU" sz="6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961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глядный материал &amp;quot;Написание цифр&amp;quot; - математика, проче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9" r="1959" b="10487"/>
          <a:stretch/>
        </p:blipFill>
        <p:spPr bwMode="auto">
          <a:xfrm>
            <a:off x="827584" y="9840"/>
            <a:ext cx="7380312" cy="688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8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artinkin.net/uploads/posts/2021-01/1610882932_31-p-foni-na-shkolnuyu-tematiku-dlya-prezentats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1-89.userapi.com/impf/0DaJ_vrdoq3xtGjSNtV3yR_4rkd2unnMKbDGcg/x-z3QCG1ohA.jpg?size=581x589&amp;quality=96&amp;sign=c8534e199b686578e3147e11ef69a54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553402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8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placepic.ru/wp-content/uploads/2021/01/672829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575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лест еловик - клест еловик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s1.livemaster.ru/storage/87/6f/ca133a0a3de9f37492d148d054ah--dacha-i-sad-kormushka-dlya-ptits-izb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/>
        </p:blipFill>
        <p:spPr bwMode="auto">
          <a:xfrm>
            <a:off x="0" y="24764"/>
            <a:ext cx="9144000" cy="683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080" y="735281"/>
            <a:ext cx="3557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1. Найдите сумму чисел 6 и 2.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4678" y="735281"/>
            <a:ext cx="1256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8            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890" y="1189575"/>
            <a:ext cx="2612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2. Уменьшите 10 на 2.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3158" y="1128338"/>
            <a:ext cx="1181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8           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935" y="1597365"/>
            <a:ext cx="2341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3. Увеличьте 4 на 2.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3158" y="1528448"/>
            <a:ext cx="1581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6            Р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364" y="1966861"/>
            <a:ext cx="5472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4. Первое слагаемое – 5, второе  слагаемое – 4.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Чему равна сумма?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3158" y="1997475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9           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890" y="2728098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5. 10 без 1.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7734" y="2735649"/>
            <a:ext cx="114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9           Б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956" y="3128208"/>
            <a:ext cx="5497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6. В пруду плавало 6 уток, а утят – на 4 больше.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Сколько утят плавало в пруду?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49798" y="3282096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10          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364" y="3883872"/>
            <a:ext cx="4743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7. На ветке сидело 3 синицы и 2 снегиря.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Сколько всего птиц сидело на ветке?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4681" y="4037760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5           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5354" y="5013176"/>
            <a:ext cx="3568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</a:rPr>
              <a:t>В О Р О Б Е Й</a:t>
            </a:r>
            <a:endParaRPr lang="ru-RU" sz="4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9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:\открытый урок\воробей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/>
          <a:stretch/>
        </p:blipFill>
        <p:spPr bwMode="auto">
          <a:xfrm>
            <a:off x="0" y="0"/>
            <a:ext cx="93060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оробей - пение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92696"/>
            <a:ext cx="751519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8-3=           (А)                                         9-3=           (В)</a:t>
            </a:r>
          </a:p>
          <a:p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9-6=           (О)                                        9-8=           (Р)</a:t>
            </a:r>
          </a:p>
          <a:p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8-6=            (Н)                                        8-4=           (О)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783132"/>
              </p:ext>
            </p:extLst>
          </p:nvPr>
        </p:nvGraphicFramePr>
        <p:xfrm>
          <a:off x="1261428" y="394378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88766" y="69269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5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4409" y="155447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1475" y="242070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248" y="69269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10086" y="155447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0086" y="242070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3990" y="4268303"/>
            <a:ext cx="5511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         О          Р          О          Н          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открытый урок\воро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76" y="0"/>
            <a:ext cx="9259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олоса птиц - ворона серая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2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251</Words>
  <Application>Microsoft Office PowerPoint</Application>
  <PresentationFormat>Экран (4:3)</PresentationFormat>
  <Paragraphs>53</Paragraphs>
  <Slides>18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2022-01-30T06:06:40Z</dcterms:created>
  <dcterms:modified xsi:type="dcterms:W3CDTF">2022-05-08T10:47:56Z</dcterms:modified>
</cp:coreProperties>
</file>