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1" r:id="rId4"/>
    <p:sldId id="265" r:id="rId5"/>
    <p:sldId id="262" r:id="rId6"/>
    <p:sldId id="264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7;&#1088;&#1086;&#1092;&#1077;&#1089;&#1089;&#1080;&#1080;\&#1089;&#1086;&#1083;&#1085;&#1094;&#1077;&#1074;&#1086;&#1088;&#1086;&#1090;\Ruyan_-_Pesn_Pro_YArilo-Batyushku_49164581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187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admin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6" y="188640"/>
            <a:ext cx="8823516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87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avatars.mds.yandex.net/get-zen_doc/916951/pub_5be6f0af26cf1600a9cb586a_5be92e91f9cb6200acec967e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72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https://your-iq.ru/wp-content/uploads/2020/05/kto-vy-sova-ili-zhavoron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80" b="7943"/>
          <a:stretch/>
        </p:blipFill>
        <p:spPr bwMode="auto">
          <a:xfrm>
            <a:off x="323528" y="259644"/>
            <a:ext cx="8568952" cy="629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87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ESHwLoJXsAAqZR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3" y="260648"/>
            <a:ext cx="8611653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93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75" t="72179" r="28661" b="9107"/>
          <a:stretch/>
        </p:blipFill>
        <p:spPr bwMode="auto">
          <a:xfrm>
            <a:off x="1998132" y="1162756"/>
            <a:ext cx="4718757" cy="448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49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avatars.mds.yandex.net/get-zen_doc/916951/pub_5be6f0af26cf1600a9cb586a_5be92e91f9cb6200acec967e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uyan_-_Pesn_Pro_YArilo-Batyushku_4916458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7" name="Ruyan_-_Pesn_Pro_YArilo-Batyushku_491645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72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0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Экран (4:3)</PresentationFormat>
  <Paragraphs>0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Учитель 5</cp:lastModifiedBy>
  <cp:revision>6</cp:revision>
  <dcterms:created xsi:type="dcterms:W3CDTF">2020-11-27T15:46:10Z</dcterms:created>
  <dcterms:modified xsi:type="dcterms:W3CDTF">2020-12-12T07:56:32Z</dcterms:modified>
</cp:coreProperties>
</file>