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3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2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4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4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3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0D9A-626D-4DB6-9BF2-ADD4C11CFC7B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C458-D9D4-43E0-843C-0B5C64FE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Игра для учащихся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1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Общение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1" y="1825625"/>
            <a:ext cx="6093777" cy="4351338"/>
          </a:xfrm>
        </p:spPr>
      </p:pic>
    </p:spTree>
    <p:extLst>
      <p:ext uri="{BB962C8B-B14F-4D97-AF65-F5344CB8AC3E}">
        <p14:creationId xmlns:p14="http://schemas.microsoft.com/office/powerpoint/2010/main" val="221953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Спасибо за участие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843881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225064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еще правила </a:t>
            </a:r>
            <a:r>
              <a:rPr lang="ru-RU" smtClean="0"/>
              <a:t>ты знаешь?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255"/>
            <a:ext cx="307857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05" y="1834282"/>
            <a:ext cx="6307052" cy="4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 из главных правил)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" y="1252603"/>
            <a:ext cx="10396603" cy="4924360"/>
          </a:xfrm>
        </p:spPr>
      </p:pic>
    </p:spTree>
    <p:extLst>
      <p:ext uri="{BB962C8B-B14F-4D97-AF65-F5344CB8AC3E}">
        <p14:creationId xmlns:p14="http://schemas.microsoft.com/office/powerpoint/2010/main" val="303450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Какую из этих возможностей Интернета ты используешь чаще всего и </a:t>
            </a:r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0" y="1396326"/>
            <a:ext cx="11035430" cy="5461674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2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131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</a:t>
            </a:r>
            <a:r>
              <a:rPr lang="ru-RU" dirty="0"/>
              <a:t>правила </a:t>
            </a:r>
            <a:r>
              <a:rPr lang="ru-RU" b="1" u="sng" dirty="0" smtClean="0"/>
              <a:t>для тебя </a:t>
            </a:r>
            <a:r>
              <a:rPr lang="ru-RU" dirty="0" smtClean="0"/>
              <a:t>самые </a:t>
            </a:r>
            <a:r>
              <a:rPr lang="ru-RU" dirty="0"/>
              <a:t>необходимые при использовании каждой из этих возможностей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6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Торговля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55336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Поиск </a:t>
            </a:r>
            <a:r>
              <a:rPr lang="ru-RU" dirty="0"/>
              <a:t>и</a:t>
            </a:r>
            <a:r>
              <a:rPr lang="ru-RU" dirty="0" smtClean="0"/>
              <a:t>нформации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72" y="1825625"/>
            <a:ext cx="5715456" cy="4351338"/>
          </a:xfrm>
        </p:spPr>
      </p:pic>
    </p:spTree>
    <p:extLst>
      <p:ext uri="{BB962C8B-B14F-4D97-AF65-F5344CB8AC3E}">
        <p14:creationId xmlns:p14="http://schemas.microsoft.com/office/powerpoint/2010/main" val="4713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Обучение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12744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Развлечения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6" y="1825625"/>
            <a:ext cx="6527787" cy="4351338"/>
          </a:xfrm>
        </p:spPr>
      </p:pic>
    </p:spTree>
    <p:extLst>
      <p:ext uri="{BB962C8B-B14F-4D97-AF65-F5344CB8AC3E}">
        <p14:creationId xmlns:p14="http://schemas.microsoft.com/office/powerpoint/2010/main" val="2578106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Мы и Интернет</vt:lpstr>
      <vt:lpstr>Какие еще правила ты знаешь?</vt:lpstr>
      <vt:lpstr>Одно из главных правил)</vt:lpstr>
      <vt:lpstr>Какую из этих возможностей Интернета ты используешь чаще всего и почему?</vt:lpstr>
      <vt:lpstr>Какие правила для тебя самые необходимые при использовании каждой из этих возможностей?</vt:lpstr>
      <vt:lpstr>Торговля</vt:lpstr>
      <vt:lpstr>                           Поиск информации</vt:lpstr>
      <vt:lpstr>                                  Обучение</vt:lpstr>
      <vt:lpstr>                            Развлечения</vt:lpstr>
      <vt:lpstr>                              Общение</vt:lpstr>
      <vt:lpstr>                    Спасибо за участие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мы</dc:title>
  <dc:creator>user</dc:creator>
  <cp:lastModifiedBy>user</cp:lastModifiedBy>
  <cp:revision>7</cp:revision>
  <dcterms:created xsi:type="dcterms:W3CDTF">2024-04-23T14:44:44Z</dcterms:created>
  <dcterms:modified xsi:type="dcterms:W3CDTF">2024-05-03T14:14:18Z</dcterms:modified>
</cp:coreProperties>
</file>