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>
          <a:xfrm>
            <a:off x="-35560" y="0"/>
            <a:ext cx="12362180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4040"/>
            <a:ext cx="9144000" cy="1790700"/>
          </a:xfrm>
        </p:spPr>
        <p:txBody>
          <a:bodyPr/>
          <a:lstStyle/>
          <a:p>
            <a:pPr fontAlgn="base"/>
            <a:r>
              <a:rPr lang="ru-RU" altLang="en-US" sz="8000" b="1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Что такое Доброта?</a:t>
            </a:r>
            <a:endParaRPr lang="ru-RU" altLang="en-US" sz="8000" b="1" dirty="0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" y="68580"/>
            <a:ext cx="11936095" cy="739140"/>
          </a:xfrm>
        </p:spPr>
        <p:txBody>
          <a:bodyPr/>
          <a:p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Узнай героя сказки</a:t>
            </a:r>
            <a:endParaRPr lang="ru-RU" alt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Берегись, болезнь любая:</a:t>
            </a:r>
            <a:endParaRPr lang="ru-RU" alt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Грипп, ангина и бронхит!</a:t>
            </a:r>
            <a:endParaRPr lang="ru-RU" alt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Всех на бой вас вызывает</a:t>
            </a:r>
            <a:endParaRPr lang="ru-RU" alt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Славный доктор...</a:t>
            </a:r>
            <a:endParaRPr lang="ru-RU" alt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айболит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04610" y="944245"/>
            <a:ext cx="5659755" cy="573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Замещающее содержимое 4" descr="яга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29325" y="102870"/>
            <a:ext cx="5457190" cy="6383655"/>
          </a:xfrm>
          <a:prstGeom prst="rect">
            <a:avLst/>
          </a:prstGeom>
        </p:spPr>
      </p:pic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-22860" y="720090"/>
            <a:ext cx="4245610" cy="5149215"/>
          </a:xfrm>
        </p:spPr>
        <p:txBody>
          <a:bodyPr/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На лесной опушке,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В старенькой избушке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Старушка проживает,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На метле летает.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" y="457835"/>
            <a:ext cx="4417695" cy="3584575"/>
          </a:xfrm>
        </p:spPr>
        <p:txBody>
          <a:bodyPr/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«Ребята, ребята, давайте жить дружно!</a:t>
            </a:r>
            <a:b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Не нужно ругаться и злиться не нужно,</a:t>
            </a:r>
            <a:b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Ведь даже травинка чувствует боль!» -</a:t>
            </a:r>
            <a:b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Поѐт добродушный кот…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леопольд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71335" y="241935"/>
            <a:ext cx="5093970" cy="637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Замещающее содержимое 4" descr="шапокляк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6720" y="283845"/>
            <a:ext cx="4970145" cy="6286500"/>
          </a:xfrm>
          <a:prstGeom prst="rect">
            <a:avLst/>
          </a:prstGeom>
        </p:spPr>
      </p:pic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-635" y="772795"/>
            <a:ext cx="4169410" cy="5096510"/>
          </a:xfrm>
        </p:spPr>
        <p:txBody>
          <a:bodyPr/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Одна вредная старушка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Гадость делает всегда.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Со своей Лариской — крысой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Не расстаётся никогда.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Подскажите её имя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Ну не вспомню я никак.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Она любит хулиганить.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Её имя … !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rcRect l="20916" t="14066" r="22389" b="3439"/>
          <a:stretch>
            <a:fillRect/>
          </a:stretch>
        </p:blipFill>
        <p:spPr>
          <a:xfrm>
            <a:off x="-217805" y="-197485"/>
            <a:ext cx="12400280" cy="708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541905" y="23495"/>
            <a:ext cx="8184515" cy="9061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prstTxWarp prst="textInflateTop">
              <a:avLst/>
            </a:prstTxWarp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СТРАНА ДОБРА</a:t>
            </a:r>
            <a:endParaRPr lang="ru-RU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WPS Presentation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Ink Free</vt:lpstr>
      <vt:lpstr>Segoe UI Black</vt:lpstr>
      <vt:lpstr>Times New Roman</vt:lpstr>
      <vt:lpstr>Segoe Print</vt:lpstr>
      <vt:lpstr>Office Theme</vt:lpstr>
      <vt:lpstr>PowerPoint 演示文稿</vt:lpstr>
      <vt:lpstr>Узнай героя сказки</vt:lpstr>
      <vt:lpstr>PowerPoint 演示文稿</vt:lpstr>
      <vt:lpstr>«Ребята, ребята, давайте жить дружно! Не нужно ругаться и злиться не нужно, Ведь даже травинка чувствует боль!» - Поѐт добродушный кот…</vt:lpstr>
      <vt:lpstr>PowerPoint 演示文稿</vt:lpstr>
      <vt:lpstr>СТРАНА ДОБРА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Доброта?</dc:title>
  <dc:creator/>
  <cp:lastModifiedBy>пк</cp:lastModifiedBy>
  <cp:revision>1</cp:revision>
  <dcterms:created xsi:type="dcterms:W3CDTF">2023-11-26T10:26:49Z</dcterms:created>
  <dcterms:modified xsi:type="dcterms:W3CDTF">2023-11-26T10:26:49Z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