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7" r:id="rId4"/>
    <p:sldId id="271" r:id="rId5"/>
    <p:sldId id="270" r:id="rId6"/>
    <p:sldId id="272" r:id="rId7"/>
    <p:sldId id="273" r:id="rId8"/>
    <p:sldId id="276" r:id="rId9"/>
    <p:sldId id="277" r:id="rId10"/>
    <p:sldId id="27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5" d="100"/>
          <a:sy n="55" d="100"/>
        </p:scale>
        <p:origin x="-162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BE29-A69D-427D-A121-1FF5C44789D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42F-CE50-422A-BA92-47555F4CB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9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3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7A88-0E01-4AAE-8B64-819B2B64E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2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0B31-81B2-429E-9DFD-A5F1E356A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3062-2ED8-437F-B2DA-C300D543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4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5747-0AE6-4DFE-BC56-9F4F1474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3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5AB8-5CE6-465A-9A8B-944E4F57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0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ACC1-2796-4F56-88DD-1F17384AA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19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C07E-1792-41BD-898C-5491AB5C0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0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EF8C-3640-4D29-8B5C-668AC1FCC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6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5AFD-98E5-4E42-9901-D3944B573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2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D5C6-3FAE-464D-A6F1-98EE5603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274638"/>
            <a:ext cx="2052637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8688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6FBB-0334-4852-B824-B366DE4A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43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3725" cy="1127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4CB0-F428-4FE2-8379-544E355D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6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7A88-0E01-4AAE-8B64-819B2B64E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40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0B31-81B2-429E-9DFD-A5F1E356A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32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3062-2ED8-437F-B2DA-C300D543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49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5747-0AE6-4DFE-BC56-9F4F1474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21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5AB8-5CE6-465A-9A8B-944E4F57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59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ACC1-2796-4F56-88DD-1F17384AA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C07E-1792-41BD-898C-5491AB5C0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62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EF8C-3640-4D29-8B5C-668AC1FCC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22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5AFD-98E5-4E42-9901-D3944B573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3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D5C6-3FAE-464D-A6F1-98EE5603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03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274638"/>
            <a:ext cx="2052637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8688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6FBB-0334-4852-B824-B366DE4A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32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3725" cy="1127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4CB0-F428-4FE2-8379-544E355D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7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7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7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D5D2-5954-401A-8D46-892DAE01581E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BCAE-0E66-482E-A15A-4807FA6E2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37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7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9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78A44D5-9C58-44B9-8E20-27255AF6AADF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37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7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9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78A44D5-9C58-44B9-8E20-27255AF6AADF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95350" y="4724400"/>
            <a:ext cx="80883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Вера </a:t>
            </a:r>
            <a:r>
              <a:rPr lang="ru-RU" sz="2400" b="1" kern="0" dirty="0" err="1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Аралова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  <a:latin typeface="Monotype Corsiva" pitchFamily="66" charset="0"/>
              <a:ea typeface="Microsoft YaHei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1550" y="188913"/>
            <a:ext cx="50879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Молнии на сапожках</a:t>
            </a:r>
          </a:p>
        </p:txBody>
      </p:sp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5435600" y="2438400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Впервые были представлены сапоги со вшитой в них змейкой на неделе «Русской моды»                 в Париже в 1959 году. </a:t>
            </a:r>
          </a:p>
        </p:txBody>
      </p:sp>
      <p:sp>
        <p:nvSpPr>
          <p:cNvPr id="6151" name="Прямоугольник 4"/>
          <p:cNvSpPr>
            <a:spLocks noChangeArrowheads="1"/>
          </p:cNvSpPr>
          <p:nvPr/>
        </p:nvSpPr>
        <p:spPr bwMode="auto">
          <a:xfrm>
            <a:off x="2411413" y="5732463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СССР такие сапожки начали производиться только через 15 лет под давлением модельеров и журналистов.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9631"/>
            <a:ext cx="3960440" cy="2892783"/>
          </a:xfrm>
          <a:prstGeom prst="roundRect">
            <a:avLst>
              <a:gd name="adj" fmla="val 16667"/>
            </a:avLst>
          </a:prstGeom>
          <a:ln w="5715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636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1588" y="0"/>
            <a:ext cx="9155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73138" y="4508500"/>
            <a:ext cx="80883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 err="1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Мелитта</a:t>
            </a: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 </a:t>
            </a:r>
            <a:r>
              <a:rPr lang="ru-RU" sz="2400" b="1" kern="0" dirty="0" err="1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Бентц</a:t>
            </a: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  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20" y="1390090"/>
            <a:ext cx="3921055" cy="2940791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5580063" y="1844675"/>
            <a:ext cx="3384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Благодаря немецкой домохозяйке Мелитте Бенц любители посидеть за чашечкой кофе избавлены от утомительной процедуры по приготовлению очередной порции.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0" y="188913"/>
            <a:ext cx="46132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Фильтры для кофе</a:t>
            </a:r>
          </a:p>
        </p:txBody>
      </p:sp>
      <p:sp>
        <p:nvSpPr>
          <p:cNvPr id="5128" name="Прямоугольник 4"/>
          <p:cNvSpPr>
            <a:spLocks noChangeArrowheads="1"/>
          </p:cNvSpPr>
          <p:nvPr/>
        </p:nvSpPr>
        <p:spPr bwMode="auto">
          <a:xfrm>
            <a:off x="2911475" y="5549900"/>
            <a:ext cx="6053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середине 1908 года у Мелитты уже был в руках патент на изобретение.</a:t>
            </a:r>
          </a:p>
        </p:txBody>
      </p:sp>
    </p:spTree>
    <p:extLst>
      <p:ext uri="{BB962C8B-B14F-4D97-AF65-F5344CB8AC3E}">
        <p14:creationId xmlns:p14="http://schemas.microsoft.com/office/powerpoint/2010/main" val="4228021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44550" y="4724400"/>
            <a:ext cx="80883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Сара Уокер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</a:endParaRPr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874713" y="188913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b="1">
                <a:solidFill>
                  <a:srgbClr val="1F995D"/>
                </a:solidFill>
                <a:latin typeface="Times New Roman" pitchFamily="18" charset="0"/>
                <a:cs typeface="Times New Roman" pitchFamily="18" charset="0"/>
              </a:rPr>
              <a:t>Технология выпрямления волос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12" y="1628800"/>
            <a:ext cx="3921055" cy="2916423"/>
          </a:xfrm>
          <a:prstGeom prst="roundRect">
            <a:avLst>
              <a:gd name="adj" fmla="val 16667"/>
            </a:avLst>
          </a:prstGeom>
          <a:ln w="5715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7175" name="Прямоугольник 2"/>
          <p:cNvSpPr>
            <a:spLocks noChangeArrowheads="1"/>
          </p:cNvSpPr>
          <p:nvPr/>
        </p:nvSpPr>
        <p:spPr bwMode="auto">
          <a:xfrm>
            <a:off x="5364163" y="2239963"/>
            <a:ext cx="3740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 осенило по-настоящему, и она придумала то, что прославило ее на всю Америку,- средство для выпрямления курчавых негритянских волос.</a:t>
            </a:r>
          </a:p>
        </p:txBody>
      </p:sp>
      <p:sp>
        <p:nvSpPr>
          <p:cNvPr id="7176" name="Прямоугольник 4"/>
          <p:cNvSpPr>
            <a:spLocks noChangeArrowheads="1"/>
          </p:cNvSpPr>
          <p:nvPr/>
        </p:nvSpPr>
        <p:spPr bwMode="auto">
          <a:xfrm>
            <a:off x="2619375" y="584041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 Уокер — первая темнокожая миллионерша из Книги рекордов Гиннесса.</a:t>
            </a:r>
          </a:p>
        </p:txBody>
      </p:sp>
    </p:spTree>
    <p:extLst>
      <p:ext uri="{BB962C8B-B14F-4D97-AF65-F5344CB8AC3E}">
        <p14:creationId xmlns:p14="http://schemas.microsoft.com/office/powerpoint/2010/main" val="20679795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68388" y="4365625"/>
            <a:ext cx="8088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Мэри Андерсон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0" y="1268760"/>
            <a:ext cx="3921055" cy="2940791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4300" y="188913"/>
            <a:ext cx="45307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Стеклоочистители</a:t>
            </a:r>
          </a:p>
        </p:txBody>
      </p: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4572000" y="26368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Создательницей первого рабочего прототипа дворников</a:t>
            </a:r>
          </a:p>
        </p:txBody>
      </p:sp>
      <p:sp>
        <p:nvSpPr>
          <p:cNvPr id="8200" name="Прямоугольник 4"/>
          <p:cNvSpPr>
            <a:spLocks noChangeArrowheads="1"/>
          </p:cNvSpPr>
          <p:nvPr/>
        </p:nvSpPr>
        <p:spPr bwMode="auto">
          <a:xfrm>
            <a:off x="2495550" y="5770563"/>
            <a:ext cx="639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Первым производство машин с дворниками на поток поставила фирма ‘Cadillac’.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2" b="7038"/>
          <a:stretch/>
        </p:blipFill>
        <p:spPr bwMode="auto">
          <a:xfrm>
            <a:off x="2915816" y="1340768"/>
            <a:ext cx="1841241" cy="280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8970"/>
          <a:stretch/>
        </p:blipFill>
        <p:spPr bwMode="auto">
          <a:xfrm>
            <a:off x="953264" y="1340768"/>
            <a:ext cx="2178576" cy="2806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597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84288" y="4551363"/>
            <a:ext cx="80883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Сара Бун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4937125" y="2276475"/>
            <a:ext cx="4056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ее изобретения было «создать дешевое, простое, удобное и высокоэффективное устройство, особенно приспособленное для глажения рукавов и корпусов женской одежды».</a:t>
            </a:r>
          </a:p>
        </p:txBody>
      </p:sp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2555875" y="5840413"/>
            <a:ext cx="6192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из первых афроамериканских женщин, получивших официальное звание изобретателей.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650" y="115888"/>
            <a:ext cx="63515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Удобная гладильная доска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9411"/>
          <a:stretch/>
        </p:blipFill>
        <p:spPr bwMode="auto">
          <a:xfrm>
            <a:off x="1043733" y="1625518"/>
            <a:ext cx="3876722" cy="2862369"/>
          </a:xfrm>
          <a:prstGeom prst="roundRect">
            <a:avLst>
              <a:gd name="adj" fmla="val 16667"/>
            </a:avLst>
          </a:prstGeom>
          <a:ln w="5715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258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71625" y="4665663"/>
            <a:ext cx="80883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Стефани </a:t>
            </a:r>
            <a:r>
              <a:rPr lang="ru-RU" sz="2400" b="1" kern="0" dirty="0" err="1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Кволек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7250" y="188913"/>
            <a:ext cx="30241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Бронежилет</a:t>
            </a:r>
          </a:p>
        </p:txBody>
      </p:sp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2484438" y="6196013"/>
            <a:ext cx="648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«Я не кричала "Эврика", но знала, что сделала открытие»</a:t>
            </a:r>
          </a:p>
        </p:txBody>
      </p:sp>
      <p:sp>
        <p:nvSpPr>
          <p:cNvPr id="11271" name="Прямоугольник 4"/>
          <p:cNvSpPr>
            <a:spLocks noChangeArrowheads="1"/>
          </p:cNvSpPr>
          <p:nvPr/>
        </p:nvSpPr>
        <p:spPr bwMode="auto">
          <a:xfrm>
            <a:off x="4783138" y="2262188"/>
            <a:ext cx="4216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настоящее время кевлар используется для изготовления самых разных предметов: бронежилетов, лыж, тормозных колодок, тросов для подвесных мостов, шлемов, других приспособлений.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272095" cy="2506725"/>
          </a:xfrm>
          <a:prstGeom prst="roundRect">
            <a:avLst>
              <a:gd name="adj" fmla="val 16667"/>
            </a:avLst>
          </a:prstGeom>
          <a:ln w="5715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704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3922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895350" y="4781550"/>
            <a:ext cx="80883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Бетти </a:t>
            </a:r>
            <a:r>
              <a:rPr lang="ru-RU" sz="2400" b="1" kern="0" dirty="0" smtClean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 </a:t>
            </a:r>
            <a:r>
              <a:rPr lang="ru-RU" sz="2400" b="1" kern="0" dirty="0" err="1" smtClean="0">
                <a:solidFill>
                  <a:srgbClr val="8AE7B9">
                    <a:lumMod val="50000"/>
                  </a:srgbClr>
                </a:solidFill>
                <a:latin typeface="Monotype Corsiva" pitchFamily="66" charset="0"/>
                <a:ea typeface="Microsoft YaHei" pitchFamily="34" charset="-122"/>
              </a:rPr>
              <a:t>Грэм</a:t>
            </a:r>
            <a:endParaRPr lang="ru-RU" sz="2400" b="1" kern="0" dirty="0">
              <a:solidFill>
                <a:srgbClr val="8AE7B9">
                  <a:lumMod val="50000"/>
                </a:srgb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065071" cy="2922887"/>
          </a:xfrm>
          <a:prstGeom prst="roundRect">
            <a:avLst>
              <a:gd name="adj" fmla="val 16667"/>
            </a:avLst>
          </a:prstGeom>
          <a:ln w="57150">
            <a:solidFill>
              <a:srgbClr val="CCCC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13" y="115888"/>
            <a:ext cx="8531225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«Жидкая бумага» </a:t>
            </a:r>
            <a:endParaRPr lang="ru-RU" sz="4000" b="1" dirty="0" smtClean="0">
              <a:solidFill>
                <a:srgbClr val="8AE7B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8AE7B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жидкий корректор для опечаток)</a:t>
            </a:r>
          </a:p>
        </p:txBody>
      </p:sp>
      <p:sp>
        <p:nvSpPr>
          <p:cNvPr id="12295" name="Прямоугольник 4"/>
          <p:cNvSpPr>
            <a:spLocks noChangeArrowheads="1"/>
          </p:cNvSpPr>
          <p:nvPr/>
        </p:nvSpPr>
        <p:spPr bwMode="auto">
          <a:xfrm>
            <a:off x="2187575" y="5873750"/>
            <a:ext cx="680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изобретателя нет большего счастья, чем увидеть, что изобретение его покорило мир и обеспечило будущее его детей. </a:t>
            </a:r>
          </a:p>
        </p:txBody>
      </p:sp>
      <p:sp>
        <p:nvSpPr>
          <p:cNvPr id="12296" name="Прямоугольник 5"/>
          <p:cNvSpPr>
            <a:spLocks noChangeArrowheads="1"/>
          </p:cNvSpPr>
          <p:nvPr/>
        </p:nvSpPr>
        <p:spPr bwMode="auto">
          <a:xfrm>
            <a:off x="5356225" y="2424113"/>
            <a:ext cx="3635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1978-м Грэм продала свое предприятие корпорации Gillette за $47 млн. Эта компания и по сей день производит изобретение Бетти</a:t>
            </a:r>
          </a:p>
        </p:txBody>
      </p:sp>
    </p:spTree>
    <p:extLst>
      <p:ext uri="{BB962C8B-B14F-4D97-AF65-F5344CB8AC3E}">
        <p14:creationId xmlns:p14="http://schemas.microsoft.com/office/powerpoint/2010/main" val="10587076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"/>
            <a:ext cx="9143999" cy="68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6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279</Words>
  <Application>Microsoft Office PowerPoint</Application>
  <PresentationFormat>Экран (4:3)</PresentationFormat>
  <Paragraphs>29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2022-02-28T06:14:13Z</dcterms:created>
  <dcterms:modified xsi:type="dcterms:W3CDTF">2023-11-16T10:35:20Z</dcterms:modified>
</cp:coreProperties>
</file>