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9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5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97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4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86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25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1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68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8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37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29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84837-5AB3-4739-A341-F7A39E905C33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97286-DB91-4092-BB77-25F15A054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61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320080" cy="1935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Церковные врата - Колокольный зв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332656"/>
            <a:ext cx="609600" cy="609600"/>
          </a:xfrm>
          <a:prstGeom prst="rect">
            <a:avLst/>
          </a:prstGeom>
        </p:spPr>
      </p:pic>
      <p:pic>
        <p:nvPicPr>
          <p:cNvPr id="7" name="А. Михайлов - Монастырь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H="1" flipV="1">
            <a:off x="1019605" y="332656"/>
            <a:ext cx="7728859" cy="574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4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0960" cy="666936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1933572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открытый орксэ\ZQuXEGjbXj1601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9493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открытый орксэ\d3bc0627b1cea556558df5d415a8e7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9201503" cy="6560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425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Давай повторим: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обсуждали на уроке?</a:t>
            </a:r>
          </a:p>
          <a:p>
            <a:r>
              <a:rPr lang="ru-RU" dirty="0" smtClean="0"/>
              <a:t>Кто такой монах?</a:t>
            </a:r>
          </a:p>
          <a:p>
            <a:r>
              <a:rPr lang="ru-RU" dirty="0" smtClean="0"/>
              <a:t>Что такое монастырь?</a:t>
            </a:r>
          </a:p>
          <a:p>
            <a:r>
              <a:rPr lang="ru-RU" dirty="0" smtClean="0"/>
              <a:t>Что означает понятие «Духовная жизнь»?</a:t>
            </a:r>
          </a:p>
          <a:p>
            <a:r>
              <a:rPr lang="ru-RU" dirty="0" smtClean="0"/>
              <a:t>Что Вы запомнили?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6328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открытый орксэ\0013-Sp-K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624736" cy="598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5638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48680"/>
            <a:ext cx="91567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Монастырь и его обитатели.</a:t>
            </a:r>
          </a:p>
          <a:p>
            <a:pPr algn="ctr"/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Монастыри на Руси.</a:t>
            </a:r>
            <a:endParaRPr lang="ru-RU" sz="5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G:\открытый орксэ\97238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91038"/>
            <a:ext cx="7239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683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000" y="188640"/>
            <a:ext cx="937243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Монах – человек, который</a:t>
            </a:r>
          </a:p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по своим религиозным взглядам </a:t>
            </a:r>
          </a:p>
          <a:p>
            <a:pPr algn="ctr"/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ешил жить без семьи.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 descr="G:\открытый орксэ\93048817_large_pravosl__9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2" y="2491344"/>
            <a:ext cx="3694433" cy="29502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открытый орксэ\_MG_4560_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6952"/>
            <a:ext cx="2414403" cy="36216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открытый орксэ\foto-1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49506"/>
            <a:ext cx="2817066" cy="39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8337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579200"/>
            <a:ext cx="941809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Монастырь – объединение монахов, </a:t>
            </a:r>
          </a:p>
          <a:p>
            <a:pPr algn="ctr"/>
            <a:r>
              <a:rPr lang="ru-RU" sz="4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посвящающих свою жизнь молитвам</a:t>
            </a:r>
          </a:p>
          <a:p>
            <a:pPr algn="ctr"/>
            <a:r>
              <a:rPr lang="ru-RU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Богу.</a:t>
            </a:r>
            <a:endParaRPr lang="ru-RU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 descr="G:\открытый орксэ\0015-011-drevnie-khramy-ru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3563888" cy="22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открытый орксэ\Bezimeni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37455"/>
            <a:ext cx="3312368" cy="202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открытый орксэ\20105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688" y="2853571"/>
            <a:ext cx="2405470" cy="337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012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2400" cy="1362075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д</a:t>
            </a:r>
            <a:r>
              <a:rPr lang="ru-RU" dirty="0" smtClean="0"/>
              <a:t>ля любознательных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221088"/>
            <a:ext cx="7772400" cy="1500187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Основателем первых монастырей считается монах </a:t>
            </a:r>
            <a:r>
              <a:rPr lang="ru-RU" sz="2400" dirty="0" err="1" smtClean="0">
                <a:solidFill>
                  <a:schemeClr val="tx1"/>
                </a:solidFill>
              </a:rPr>
              <a:t>Пахомий</a:t>
            </a:r>
            <a:r>
              <a:rPr lang="ru-RU" sz="2400" dirty="0" smtClean="0">
                <a:solidFill>
                  <a:schemeClr val="tx1"/>
                </a:solidFill>
              </a:rPr>
              <a:t> Великий, живший в </a:t>
            </a:r>
            <a:r>
              <a:rPr lang="en-US" sz="2400" dirty="0" smtClean="0">
                <a:solidFill>
                  <a:schemeClr val="tx1"/>
                </a:solidFill>
              </a:rPr>
              <a:t>IV</a:t>
            </a:r>
            <a:r>
              <a:rPr lang="ru-RU" sz="2400" dirty="0" smtClean="0">
                <a:solidFill>
                  <a:schemeClr val="tx1"/>
                </a:solidFill>
              </a:rPr>
              <a:t> веке. Он же написал первые правила, определившие порядок монастырской жизни. Вся жизнь монаха проходила в трудах, молитвах и чтении Библии. Монахи сами зарабатывали себе на пропитание: возделывали землю, разводили сады, работали на мельницах, в кузницах, плотничали, плели корзины. В установленные часы монахи шли в церковь на молитву или в трапезную для принятия пищи. Сам </a:t>
            </a:r>
            <a:r>
              <a:rPr lang="ru-RU" sz="2400" dirty="0" err="1">
                <a:solidFill>
                  <a:schemeClr val="tx1"/>
                </a:solidFill>
              </a:rPr>
              <a:t>П</a:t>
            </a:r>
            <a:r>
              <a:rPr lang="ru-RU" sz="2400" dirty="0" err="1" smtClean="0">
                <a:solidFill>
                  <a:schemeClr val="tx1"/>
                </a:solidFill>
              </a:rPr>
              <a:t>ахомий</a:t>
            </a:r>
            <a:r>
              <a:rPr lang="ru-RU" sz="2400" dirty="0" smtClean="0">
                <a:solidFill>
                  <a:schemeClr val="tx1"/>
                </a:solidFill>
              </a:rPr>
              <a:t> не делал для себя исключений и трудился на </a:t>
            </a:r>
            <a:r>
              <a:rPr lang="ru-RU" sz="2400" dirty="0" err="1" smtClean="0">
                <a:solidFill>
                  <a:schemeClr val="tx1"/>
                </a:solidFill>
              </a:rPr>
              <a:t>равне</a:t>
            </a:r>
            <a:r>
              <a:rPr lang="ru-RU" sz="2400" dirty="0" smtClean="0">
                <a:solidFill>
                  <a:schemeClr val="tx1"/>
                </a:solidFill>
              </a:rPr>
              <a:t> со всеми.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838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620688"/>
            <a:ext cx="4038600" cy="4525963"/>
          </a:xfrm>
        </p:spPr>
        <p:txBody>
          <a:bodyPr/>
          <a:lstStyle/>
          <a:p>
            <a:r>
              <a:rPr lang="ru-RU" dirty="0" smtClean="0"/>
              <a:t>Основатель первых монастырей считается </a:t>
            </a:r>
            <a:r>
              <a:rPr lang="ru-RU" dirty="0" err="1" smtClean="0"/>
              <a:t>Пахомий</a:t>
            </a:r>
            <a:r>
              <a:rPr lang="ru-RU" dirty="0" smtClean="0"/>
              <a:t> Великий</a:t>
            </a:r>
          </a:p>
          <a:p>
            <a:r>
              <a:rPr lang="ru-RU" dirty="0" err="1" smtClean="0"/>
              <a:t>Пахомий</a:t>
            </a:r>
            <a:r>
              <a:rPr lang="ru-RU" dirty="0" smtClean="0"/>
              <a:t> Великий жил в </a:t>
            </a:r>
            <a:r>
              <a:rPr lang="en-US" dirty="0" smtClean="0"/>
              <a:t>IV </a:t>
            </a:r>
            <a:r>
              <a:rPr lang="ru-RU" dirty="0" smtClean="0"/>
              <a:t>веке</a:t>
            </a:r>
          </a:p>
          <a:p>
            <a:r>
              <a:rPr lang="ru-RU" dirty="0" smtClean="0"/>
              <a:t>Жизнь монаха проходит в трудах, молитвах и чтении Библии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836712"/>
            <a:ext cx="4038600" cy="4525963"/>
          </a:xfrm>
        </p:spPr>
        <p:txBody>
          <a:bodyPr/>
          <a:lstStyle/>
          <a:p>
            <a:r>
              <a:rPr lang="ru-RU" dirty="0" smtClean="0"/>
              <a:t>В установленное время монахи ходили в церковь на молитву</a:t>
            </a:r>
          </a:p>
          <a:p>
            <a:r>
              <a:rPr lang="ru-RU" dirty="0" smtClean="0"/>
              <a:t>Монахи зарабатывали себе на пропитание трудом (возделывали землю, плотничали, работали в кузнеце, на мельнице, плотничали).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4161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открытый орксэ\171425.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6003032" cy="4002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открытый орксэ\73486921_RRRSRRyoSRR_RRR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7858"/>
            <a:ext cx="3636833" cy="417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6020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нгел летит Ансамбль Непосед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539552" y="174354"/>
            <a:ext cx="8064896" cy="591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088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открытый орксэ\433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496944" cy="48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229200"/>
            <a:ext cx="79928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А.К. Саврасов. 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Печерский монастырь близ</a:t>
            </a:r>
          </a:p>
          <a:p>
            <a:pPr algn="just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Нижнего Новгорода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440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216</Words>
  <Application>Microsoft Office PowerPoint</Application>
  <PresentationFormat>Экран (4:3)</PresentationFormat>
  <Paragraphs>23</Paragraphs>
  <Slides>14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любознательных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Давай повторим: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Владелец</cp:lastModifiedBy>
  <cp:revision>12</cp:revision>
  <dcterms:created xsi:type="dcterms:W3CDTF">2017-11-14T17:25:03Z</dcterms:created>
  <dcterms:modified xsi:type="dcterms:W3CDTF">2017-11-21T16:17:40Z</dcterms:modified>
</cp:coreProperties>
</file>