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3" r:id="rId3"/>
    <p:sldId id="266" r:id="rId4"/>
    <p:sldId id="267" r:id="rId5"/>
    <p:sldId id="256" r:id="rId6"/>
    <p:sldId id="268" r:id="rId7"/>
    <p:sldId id="257" r:id="rId8"/>
    <p:sldId id="258" r:id="rId9"/>
    <p:sldId id="259" r:id="rId10"/>
    <p:sldId id="260" r:id="rId11"/>
    <p:sldId id="261" r:id="rId12"/>
    <p:sldId id="270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94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0000\Desktop\89da1f11c8577b1251a367bb45ed7848.jpe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428652"/>
            <a:ext cx="9358346" cy="747926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357158" y="5657671"/>
            <a:ext cx="8786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 Black" pitchFamily="34" charset="0"/>
              </a:rPr>
              <a:t>«Путешествие</a:t>
            </a:r>
            <a:r>
              <a:rPr lang="ru-RU" sz="3600" b="1" dirty="0" smtClean="0">
                <a:latin typeface="Arial Black" pitchFamily="34" charset="0"/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  <a:latin typeface="Arial Black" pitchFamily="34" charset="0"/>
              </a:rPr>
              <a:t>в страну </a:t>
            </a:r>
            <a:r>
              <a:rPr lang="ru-RU" sz="3600" b="1" dirty="0" smtClean="0">
                <a:solidFill>
                  <a:schemeClr val="bg1"/>
                </a:solidFill>
                <a:latin typeface="Arial Black" pitchFamily="34" charset="0"/>
              </a:rPr>
              <a:t>«</a:t>
            </a:r>
            <a:r>
              <a:rPr lang="ru-RU" sz="3600" b="1" dirty="0" err="1" smtClean="0">
                <a:solidFill>
                  <a:schemeClr val="bg1"/>
                </a:solidFill>
                <a:latin typeface="Arial Black" pitchFamily="34" charset="0"/>
              </a:rPr>
              <a:t>Читалия</a:t>
            </a:r>
            <a:r>
              <a:rPr lang="ru-RU" sz="3600" b="1" dirty="0" smtClean="0">
                <a:solidFill>
                  <a:schemeClr val="bg1"/>
                </a:solidFill>
                <a:latin typeface="Arial Black" pitchFamily="34" charset="0"/>
              </a:rPr>
              <a:t>»</a:t>
            </a:r>
            <a:endParaRPr lang="ru-RU" sz="3600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0000\Desktop\22ac5638-8309-43b2-b5ef-9b190df6314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43042" y="4357694"/>
            <a:ext cx="5786478" cy="21431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0000\Desktop\4fee5c2e-c1af-4372-b310-8b85b015d68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857356" y="4286256"/>
            <a:ext cx="6072230" cy="20717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85918" y="785794"/>
            <a:ext cx="5214974" cy="12858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428604"/>
            <a:ext cx="75724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Игра </a:t>
            </a:r>
            <a:r>
              <a:rPr lang="ru-RU" sz="3200" b="1" dirty="0" smtClean="0"/>
              <a:t>«</a:t>
            </a:r>
            <a:r>
              <a:rPr lang="ru-RU" sz="3200" b="1" dirty="0" smtClean="0"/>
              <a:t>Угадай произведение по раскраске» </a:t>
            </a:r>
            <a:endParaRPr lang="ru-RU" sz="3200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857356" y="2357430"/>
            <a:ext cx="478634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Сказка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Двенадцать месяцев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Сказка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Вершки и корешки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Сказка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Маша и медведь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s://fs.znanio.ru/d5af0e/3e/43/6f8486f405c8c20016b86af14a6d4b63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99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cdn.culture.ru/images/9cab8e93-58b2-5202-a69f-1f4b5a09ee7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7539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57356" y="0"/>
            <a:ext cx="6829444" cy="72547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               </a:t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                  Игра «</a:t>
            </a:r>
            <a:r>
              <a:rPr lang="ru-RU" sz="3200" b="1" dirty="0" err="1" smtClean="0"/>
              <a:t>Потеряшки</a:t>
            </a:r>
            <a:r>
              <a:rPr lang="ru-RU" sz="3200" b="1" dirty="0" smtClean="0"/>
              <a:t>»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                  Некоторые герои </a:t>
            </a:r>
            <a:br>
              <a:rPr lang="ru-RU" sz="3200" dirty="0" smtClean="0"/>
            </a:br>
            <a:r>
              <a:rPr lang="ru-RU" sz="3200" dirty="0" smtClean="0"/>
              <a:t>                     потеряли вещи.   </a:t>
            </a:r>
            <a:br>
              <a:rPr lang="ru-RU" sz="3200" dirty="0" smtClean="0"/>
            </a:br>
            <a:r>
              <a:rPr lang="ru-RU" sz="3200" dirty="0" smtClean="0"/>
              <a:t>                  Вспомним, в какие     </a:t>
            </a:r>
            <a:br>
              <a:rPr lang="ru-RU" sz="3200" dirty="0" smtClean="0"/>
            </a:br>
            <a:r>
              <a:rPr lang="ru-RU" sz="3200" dirty="0" smtClean="0"/>
              <a:t>                         произведения мы </a:t>
            </a:r>
            <a:br>
              <a:rPr lang="ru-RU" sz="3200" dirty="0" smtClean="0"/>
            </a:br>
            <a:r>
              <a:rPr lang="ru-RU" sz="3200" dirty="0" smtClean="0"/>
              <a:t>                          могли бы их                        </a:t>
            </a:r>
            <a:br>
              <a:rPr lang="ru-RU" sz="3200" dirty="0" smtClean="0"/>
            </a:br>
            <a:r>
              <a:rPr lang="ru-RU" sz="3200" dirty="0" smtClean="0"/>
              <a:t>                              вернуть.</a:t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sun9-79.userapi.com/impg/xMpxHWwuIJMJWWlCvcQiIMpWeVIpEBJi6ChNUg/r5qqIZg7nd8.jpg?size=604x604&amp;quality=96&amp;sign=9b68405a4ab6766f9ce812b3a601e792&amp;c_uniq_tag=GgorzoWaNFpUguvtLxeH23iVQGP3c71XOPI3C8c_MxU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22532" name="Picture 4" descr="https://thumbs.dreamstime.com/b/%D0%B3%D1%80%D1%8F%D0%B7%D0%BD%D1%8B%D0%B5-%D0%B1%D0%BB%D1%8E%D0%B4%D0%B0-%D0%B8-%D0%BE%D1%81%D1%82%D0%B0%D1%82%D0%BA%D0%B8-%D0%B5%D0%B4%D1%8B-%D0%BF%D0%BE%D1%81%D1%83%D0%B4%D1%8B-%D0%B6%D0%B8%D1%80%D0%BD%D1%8B%D0%B5-%D0%BF%D1%8F%D1%82%D0%BD%D0%B0-%D0%B2%D0%B5%D0%BA%D1%82%D0%BE%D1%80%D0%B0-%D0%BB%D0%BE%D0%B6%D0%BA%D0%B8-1478112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909099"/>
          </a:xfrm>
          <a:prstGeom prst="rect">
            <a:avLst/>
          </a:prstGeom>
          <a:noFill/>
        </p:spPr>
      </p:pic>
      <p:pic>
        <p:nvPicPr>
          <p:cNvPr id="22536" name="Picture 8" descr="https://podarokmos.ru/wp-content/uploads/8/3/6/8367aa97c9e283c9c9eea36ae080c9e5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7018760"/>
          </a:xfrm>
          <a:prstGeom prst="rect">
            <a:avLst/>
          </a:prstGeom>
          <a:noFill/>
        </p:spPr>
      </p:pic>
      <p:sp>
        <p:nvSpPr>
          <p:cNvPr id="22538" name="AutoShape 10" descr="https://flomaster.club/uploads/posts/2021-11/1638021149_13-flomaster-club-p-gradusnik-rtutnii-risunok-dlya-detei-detsk-3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0" name="AutoShape 12" descr="https://flomaster.club/uploads/posts/2021-11/1638021149_13-flomaster-club-p-gradusnik-rtutnii-risunok-dlya-detei-detsk-3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2" name="AutoShape 14" descr="https://flomaster.club/uploads/posts/2021-11/1638021149_13-flomaster-club-p-gradusnik-rtutnii-risunok-dlya-detei-detsk-3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44" name="Picture 16" descr="https://static5.depositphotos.com/1030774/394/i/950/depositphotos_3944290-stock-photo-glass-thermometer-with-a-temperatur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7072338"/>
          </a:xfrm>
          <a:prstGeom prst="rect">
            <a:avLst/>
          </a:prstGeom>
          <a:noFill/>
        </p:spPr>
      </p:pic>
      <p:pic>
        <p:nvPicPr>
          <p:cNvPr id="22546" name="Picture 18" descr="https://cdn.100sp.ru/pictures/41846253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7072305"/>
          </a:xfrm>
          <a:prstGeom prst="rect">
            <a:avLst/>
          </a:prstGeom>
          <a:noFill/>
        </p:spPr>
      </p:pic>
      <p:pic>
        <p:nvPicPr>
          <p:cNvPr id="22548" name="Picture 20" descr="https://ocdn.eu/pulscms-transforms/1/x2HktkqTURBXy8zMzMwOWQyZTVkNmFkYzg3ODdjZDUxODJhZmI3NjM3MS5qcGVnkZUCzQLoAML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7062767"/>
          </a:xfrm>
          <a:prstGeom prst="rect">
            <a:avLst/>
          </a:prstGeom>
          <a:noFill/>
        </p:spPr>
      </p:pic>
      <p:sp>
        <p:nvSpPr>
          <p:cNvPr id="22550" name="AutoShape 22" descr="http://ds7ishim.ru/sites/default/files/news/img_to_text/melodytouch2-lite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52" name="AutoShape 24" descr="http://ds7ishim.ru/sites/default/files/news/img_to_text/melodytouch2-lite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54" name="Picture 26" descr="https://pandia.ru/text/80/637/images/img2_16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7190175"/>
          </a:xfrm>
          <a:prstGeom prst="rect">
            <a:avLst/>
          </a:prstGeom>
          <a:noFill/>
        </p:spPr>
      </p:pic>
      <p:sp>
        <p:nvSpPr>
          <p:cNvPr id="22556" name="AutoShape 28" descr="https://www.ucheba.ru/pix/logo_cache/703410.800x400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58" name="AutoShape 30" descr="https://catherineasquithgallery.com/uploads/posts/2021-02/1613766736_34-p-fon-zolotoi-klyuchik-45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60" name="AutoShape 32" descr="https://www.ucheba.ru/pix/logo_cache/703410.800x400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62" name="AutoShape 34" descr="https://skazkidlyadetey.ru/wp-content/uploads/2017/10/klyuch-ot-vorot-600x40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64" name="AutoShape 36" descr="https://skazkidlyadetey.ru/wp-content/uploads/2017/10/klyuch-ot-vorot-600x40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66" name="AutoShape 38" descr="https://skazkidlyadetey.ru/wp-content/uploads/2017/10/klyuch-ot-vorot-600x40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68" name="Picture 40" descr="http://klubmama.ru/uploads/posts/2022-08/1660543342_40-klubmama-ru-p-podelka-svoimi-rukami-zolotoi-klyuchik-fot-4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1" y="0"/>
            <a:ext cx="9119017" cy="7215214"/>
          </a:xfrm>
          <a:prstGeom prst="rect">
            <a:avLst/>
          </a:prstGeom>
          <a:noFill/>
        </p:spPr>
      </p:pic>
      <p:pic>
        <p:nvPicPr>
          <p:cNvPr id="22570" name="Picture 42" descr="https://2d-cdr.ru/image/data/photo/12224_samovar_1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9144000" cy="7215214"/>
          </a:xfrm>
          <a:prstGeom prst="rect">
            <a:avLst/>
          </a:prstGeom>
          <a:noFill/>
        </p:spPr>
      </p:pic>
      <p:sp>
        <p:nvSpPr>
          <p:cNvPr id="22572" name="AutoShape 44" descr="https://cdn-images-1.medium.com/max/1200/1*wpIU3FpRgWPl8AJtQcgInw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74" name="AutoShape 46" descr="https://cdn-images-1.medium.com/max/1200/1*wpIU3FpRgWPl8AJtQcgInw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76" name="AutoShape 48" descr="https://static.turbosquid.com/Preview/2018/02/08__10_40_44/WalnutShellsa.pngF90383F7-E90E-43D0-9F1E-F187CAB0656B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78" name="AutoShape 50" descr="https://static.turbosquid.com/Preview/2018/02/08__10_40_44/WalnutShellsa.pngF90383F7-E90E-43D0-9F1E-F187CAB0656B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80" name="AutoShape 52" descr="https://media.istockphoto.com/photos/wallnut-shell-picture-id104118667?k=20&amp;m=104118667&amp;s=612x612&amp;w=0&amp;h=yc2dg7LB_up3yUCUAk9CA5XNeNgJRNIuVxyqlJYW1NA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82" name="AutoShape 54" descr="https://media.istockphoto.com/photos/wallnut-shell-picture-id104118667?k=20&amp;m=104118667&amp;s=612x612&amp;w=0&amp;h=yc2dg7LB_up3yUCUAk9CA5XNeNgJRNIuVxyqlJYW1NA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84" name="AutoShape 56" descr="https://media.istockphoto.com/photos/walnut-shell-picture-id996109424?k=20&amp;m=996109424&amp;s=612x612&amp;w=0&amp;h=kp9rpsKWTuSc59Lgqm_-tC7VACrxLRPiO77nZejd3gs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86" name="AutoShape 58" descr="https://static.turbosquid.com/Preview/2018/02/08__10_40_44/WalnutShellsa.pngF90383F7-E90E-43D0-9F1E-F187CAB0656B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87" name="Picture 59" descr="C:\Users\0000\Desktop\WalnutShellsa.pngF90383F7-E90E-43D0-9F1E-F187CAB0656BLarge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0"/>
            <a:ext cx="9144000" cy="7286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7" dur="2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7" dur="5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20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7" dur="20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7" dur="50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2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7" dur="2000"/>
                                        <p:tgtEl>
                                          <p:spTgt spid="225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"/>
                                        <p:tgtEl>
                                          <p:spTgt spid="225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400" fill="hold"/>
                                        <p:tgtEl>
                                          <p:spTgt spid="22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400" fill="hold"/>
                                        <p:tgtEl>
                                          <p:spTgt spid="22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1" dur="2000"/>
                                        <p:tgtEl>
                                          <p:spTgt spid="225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2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1" dur="500"/>
                                        <p:tgtEl>
                                          <p:spTgt spid="225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2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1" dur="500"/>
                                        <p:tgtEl>
                                          <p:spTgt spid="225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ulibky.ru/wp-content/uploads/2021/07/Foto_Korneya_Chukovskogo_5_08081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318"/>
            <a:ext cx="6858016" cy="660798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71670" y="6500834"/>
            <a:ext cx="2500330" cy="3571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500958" y="2428868"/>
            <a:ext cx="13573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/>
              <a:t>?</a:t>
            </a:r>
            <a:endParaRPr lang="ru-RU" sz="9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fsd.multiurok.ru/html/2021/08/22/s_6122482fb894a/img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fsd.multiurok.ru/html/2021/08/22/s_6122482fb894a/img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0000\Desktop\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357430"/>
            <a:ext cx="8458200" cy="1643074"/>
          </a:xfrm>
        </p:spPr>
        <p:txBody>
          <a:bodyPr/>
          <a:lstStyle/>
          <a:p>
            <a:pPr algn="ctr"/>
            <a:r>
              <a:rPr lang="ru-RU" dirty="0" smtClean="0"/>
              <a:t>Ушат, витязь, кичка, землянка, невод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500042"/>
            <a:ext cx="8458200" cy="9144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Игра «</a:t>
            </a:r>
            <a:r>
              <a:rPr lang="ru-RU" sz="2800" b="1" dirty="0" err="1" smtClean="0"/>
              <a:t>Объяснялки</a:t>
            </a:r>
            <a:r>
              <a:rPr lang="ru-RU" sz="2800" b="1" dirty="0" smtClean="0"/>
              <a:t>»</a:t>
            </a:r>
            <a:endParaRPr lang="ru-RU" sz="2800" dirty="0"/>
          </a:p>
        </p:txBody>
      </p:sp>
      <p:pic>
        <p:nvPicPr>
          <p:cNvPr id="8194" name="Picture 2" descr="https://fs.znanio.ru/d5af0e/82/4f/7f0d02d1e02fd409d1c60ae0fc6a1efc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927"/>
            <a:ext cx="9144000" cy="6869927"/>
          </a:xfrm>
          <a:prstGeom prst="rect">
            <a:avLst/>
          </a:prstGeom>
          <a:noFill/>
        </p:spPr>
      </p:pic>
      <p:pic>
        <p:nvPicPr>
          <p:cNvPr id="8196" name="Picture 4" descr="https://bipbap.ru/wp-content/uploads/2020/03/2678932-640x878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0252"/>
          </a:xfrm>
          <a:prstGeom prst="rect">
            <a:avLst/>
          </a:prstGeom>
          <a:noFill/>
        </p:spPr>
      </p:pic>
      <p:pic>
        <p:nvPicPr>
          <p:cNvPr id="8198" name="Picture 6" descr="http://f.hatmuseum.ru/img/hat/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358346" cy="6858000"/>
          </a:xfrm>
          <a:prstGeom prst="rect">
            <a:avLst/>
          </a:prstGeom>
          <a:noFill/>
        </p:spPr>
      </p:pic>
      <p:pic>
        <p:nvPicPr>
          <p:cNvPr id="8200" name="Picture 8" descr="https://avatars.dzeninfra.ru/get-zen_doc/1641493/pub_5c9d2571b6557700b33cb023_5cb1ab25421c3400b3af40bf/scale_12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358346" cy="6858000"/>
          </a:xfrm>
          <a:prstGeom prst="rect">
            <a:avLst/>
          </a:prstGeom>
          <a:noFill/>
        </p:spPr>
      </p:pic>
      <p:pic>
        <p:nvPicPr>
          <p:cNvPr id="8202" name="Picture 10" descr="https://avatars.mds.yandex.net/i?id=f06b4cb62d11d44f18c95b4596684ec6-5657981-images-thumbs&amp;n=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35834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6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6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6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6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6" dur="2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0000\Desktop\a0e906fe-c707-424c-b932-74d6c307df1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00232" y="4500570"/>
            <a:ext cx="6143668" cy="17145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0000\Desktop\14f67d38-8222-433d-aa56-4c1c42cdb05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3108" y="3714752"/>
            <a:ext cx="6000792" cy="27860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85918" y="785794"/>
            <a:ext cx="5715040" cy="8572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0000\Desktop\865fcb4e0c3ec5756b1accdeba3387a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14546" y="4429132"/>
            <a:ext cx="4429156" cy="12858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112</TotalTime>
  <Words>28</Words>
  <Application>Microsoft Office PowerPoint</Application>
  <PresentationFormat>Экран (4:3)</PresentationFormat>
  <Paragraphs>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Слайд 1</vt:lpstr>
      <vt:lpstr>                                           Игра «Потеряшки»                    Некоторые герои                       потеряли вещи.                      Вспомним, в какие                               произведения мы                            могли бы их                                                       вернуть. </vt:lpstr>
      <vt:lpstr>Слайд 3</vt:lpstr>
      <vt:lpstr>Слайд 4</vt:lpstr>
      <vt:lpstr>Слайд 5</vt:lpstr>
      <vt:lpstr>Ушат, витязь, кичка, землянка, невод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0000</dc:creator>
  <cp:lastModifiedBy>0000</cp:lastModifiedBy>
  <cp:revision>6</cp:revision>
  <dcterms:created xsi:type="dcterms:W3CDTF">2022-11-08T05:17:22Z</dcterms:created>
  <dcterms:modified xsi:type="dcterms:W3CDTF">2022-11-10T07:51:13Z</dcterms:modified>
</cp:coreProperties>
</file>