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73" r:id="rId5"/>
    <p:sldId id="275" r:id="rId6"/>
    <p:sldId id="274" r:id="rId7"/>
    <p:sldId id="264" r:id="rId8"/>
    <p:sldId id="258" r:id="rId9"/>
    <p:sldId id="276" r:id="rId10"/>
    <p:sldId id="271" r:id="rId11"/>
    <p:sldId id="272" r:id="rId12"/>
    <p:sldId id="269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8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0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9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0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4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7C85-EB4F-42EC-93CC-3A0965CBA6E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765BA-AB63-4A7C-B060-DC17407AC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6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8600" y="2420888"/>
            <a:ext cx="8712968" cy="1470025"/>
          </a:xfrm>
        </p:spPr>
        <p:txBody>
          <a:bodyPr>
            <a:noAutofit/>
          </a:bodyPr>
          <a:lstStyle/>
          <a:p>
            <a:r>
              <a:rPr lang="ru-RU" sz="5400" dirty="0"/>
              <a:t>Урок математики</a:t>
            </a:r>
            <a:br>
              <a:rPr lang="ru-RU" sz="5400" dirty="0"/>
            </a:br>
            <a:r>
              <a:rPr lang="ru-RU" sz="5400" dirty="0"/>
              <a:t>в 4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365104"/>
            <a:ext cx="3848472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err="1">
                <a:solidFill>
                  <a:schemeClr val="tx2"/>
                </a:solidFill>
              </a:rPr>
              <a:t>Гацко</a:t>
            </a:r>
            <a:r>
              <a:rPr lang="ru-RU" sz="3800" b="1" dirty="0">
                <a:solidFill>
                  <a:schemeClr val="tx2"/>
                </a:solidFill>
              </a:rPr>
              <a:t> Надежда Викторовна</a:t>
            </a:r>
          </a:p>
          <a:p>
            <a:r>
              <a:rPr lang="ru-RU" sz="3800" b="1" dirty="0">
                <a:solidFill>
                  <a:schemeClr val="tx2"/>
                </a:solidFill>
              </a:rPr>
              <a:t>учитель начальных  классов</a:t>
            </a:r>
          </a:p>
          <a:p>
            <a:r>
              <a:rPr lang="ru-RU" sz="3800" b="1" dirty="0" smtClean="0">
                <a:solidFill>
                  <a:schemeClr val="tx2"/>
                </a:solidFill>
              </a:rPr>
              <a:t>МБОУ </a:t>
            </a:r>
            <a:r>
              <a:rPr lang="ru-RU" sz="3800" b="1" dirty="0">
                <a:solidFill>
                  <a:schemeClr val="tx2"/>
                </a:solidFill>
              </a:rPr>
              <a:t>«Алешинская СШ»</a:t>
            </a:r>
          </a:p>
          <a:p>
            <a:r>
              <a:rPr lang="ru-RU" sz="3800" b="1" dirty="0" err="1">
                <a:solidFill>
                  <a:schemeClr val="tx2"/>
                </a:solidFill>
              </a:rPr>
              <a:t>Сасовского</a:t>
            </a:r>
            <a:r>
              <a:rPr lang="ru-RU" sz="3800" b="1" dirty="0">
                <a:solidFill>
                  <a:schemeClr val="tx2"/>
                </a:solidFill>
              </a:rPr>
              <a:t> района </a:t>
            </a:r>
          </a:p>
          <a:p>
            <a:r>
              <a:rPr lang="ru-RU" sz="3800" b="1" dirty="0">
                <a:solidFill>
                  <a:schemeClr val="tx2"/>
                </a:solidFill>
              </a:rPr>
              <a:t>Рязанской области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692696"/>
            <a:ext cx="6102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«Современный урок»</a:t>
            </a:r>
          </a:p>
          <a:p>
            <a:pPr algn="ctr"/>
            <a:r>
              <a:rPr lang="ru-RU" dirty="0"/>
              <a:t>Третье направление – </a:t>
            </a:r>
            <a:r>
              <a:rPr lang="ru-RU" b="1" i="1" dirty="0"/>
              <a:t>начальное образование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165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65126"/>
            <a:ext cx="6391622" cy="1325563"/>
          </a:xfrm>
        </p:spPr>
        <p:txBody>
          <a:bodyPr/>
          <a:lstStyle/>
          <a:p>
            <a:r>
              <a:rPr lang="ru-RU" u="sng" dirty="0">
                <a:solidFill>
                  <a:srgbClr val="002060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400600" cy="45259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С. </a:t>
            </a:r>
            <a:r>
              <a:rPr lang="ru-RU" sz="4400" dirty="0" smtClean="0">
                <a:solidFill>
                  <a:srgbClr val="002060"/>
                </a:solidFill>
              </a:rPr>
              <a:t>44, №159</a:t>
            </a:r>
            <a:endParaRPr lang="ru-RU" sz="4400" dirty="0">
              <a:solidFill>
                <a:srgbClr val="002060"/>
              </a:solidFill>
            </a:endParaRPr>
          </a:p>
          <a:p>
            <a:endParaRPr lang="ru-RU" sz="4400" dirty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(Рубрика Проверь себя)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97"/>
          <p:cNvPicPr/>
          <p:nvPr/>
        </p:nvPicPr>
        <p:blipFill>
          <a:blip r:embed="rId2" cstate="print"/>
          <a:stretch/>
        </p:blipFill>
        <p:spPr>
          <a:xfrm>
            <a:off x="431540" y="2132856"/>
            <a:ext cx="3384376" cy="3545111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270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 каким вычислительным приёмом мы сегодня познакомились на уроке</a:t>
            </a:r>
            <a:r>
              <a:rPr lang="ru-RU" sz="4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Чему научились?</a:t>
            </a:r>
            <a:endParaRPr lang="ru-RU" sz="4000" b="1" dirty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1868488" cy="200025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Смайлик красный грустный - x.smotry-film.ru&quot; — card of the us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3" y="22295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Наклейка Задумчивый смайлик PNG - AVATAN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43" y="235637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Смайлик Недовольным Печальный - Бесплатная векторная графика н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93" y="4376724"/>
            <a:ext cx="1703558" cy="17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46891" y="641358"/>
            <a:ext cx="29234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У меня всё </a:t>
            </a:r>
          </a:p>
          <a:p>
            <a:r>
              <a:rPr lang="ru-RU" sz="4000" b="1" dirty="0">
                <a:solidFill>
                  <a:schemeClr val="tx2"/>
                </a:solidFill>
              </a:rPr>
              <a:t>получилось.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4064" y="2594752"/>
            <a:ext cx="33505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У меня не всё </a:t>
            </a:r>
          </a:p>
          <a:p>
            <a:r>
              <a:rPr lang="ru-RU" sz="4000" b="1" dirty="0">
                <a:solidFill>
                  <a:schemeClr val="tx2"/>
                </a:solidFill>
              </a:rPr>
              <a:t>получилось.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5951" y="4566783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У меня ничего 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</a:rPr>
              <a:t>не получилось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0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113870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Мы </a:t>
            </a:r>
            <a:r>
              <a:rPr lang="ru-RU" sz="3600" b="1" dirty="0">
                <a:solidFill>
                  <a:schemeClr val="tx2"/>
                </a:solidFill>
              </a:rPr>
              <a:t>считали и решали,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 Все активно отвечали.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Всем </a:t>
            </a:r>
            <a:r>
              <a:rPr lang="ru-RU" sz="3600" b="1" dirty="0">
                <a:solidFill>
                  <a:schemeClr val="tx2"/>
                </a:solidFill>
              </a:rPr>
              <a:t>спасибо за урок,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Зазвенит сейчас звонок! 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5" descr="C41-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24744"/>
            <a:ext cx="3173049" cy="3150096"/>
          </a:xfrm>
          <a:noFill/>
        </p:spPr>
      </p:pic>
    </p:spTree>
    <p:extLst>
      <p:ext uri="{BB962C8B-B14F-4D97-AF65-F5344CB8AC3E}">
        <p14:creationId xmlns:p14="http://schemas.microsoft.com/office/powerpoint/2010/main" val="11885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98072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и начался урок, </a:t>
            </a:r>
            <a:b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Прозвенел уже звонок.</a:t>
            </a:r>
            <a:b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мы писать, решать, </a:t>
            </a:r>
            <a:b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вопросы отвечать.</a:t>
            </a:r>
            <a:b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желаю всем удачи,</a:t>
            </a:r>
            <a:b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знаний </a:t>
            </a:r>
            <a:b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в придачу.</a:t>
            </a:r>
            <a:b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9" y="2605633"/>
            <a:ext cx="7845207" cy="3624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0" y="454517"/>
            <a:ext cx="7786837" cy="18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8399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Тема: Умножение на </a:t>
            </a:r>
            <a:br>
              <a:rPr lang="ru-RU" sz="4000" b="1" dirty="0" smtClean="0"/>
            </a:br>
            <a:r>
              <a:rPr lang="ru-RU" sz="4000" b="1" dirty="0" smtClean="0"/>
              <a:t>двузначное число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9735"/>
            <a:ext cx="7886700" cy="4351338"/>
          </a:xfrm>
        </p:spPr>
        <p:txBody>
          <a:bodyPr/>
          <a:lstStyle/>
          <a:p>
            <a:r>
              <a:rPr lang="ru-RU" sz="3600" dirty="0" smtClean="0"/>
              <a:t>Узнаем приём умножения на двузначное число</a:t>
            </a:r>
          </a:p>
          <a:p>
            <a:r>
              <a:rPr lang="ru-RU" sz="3600" dirty="0" smtClean="0"/>
              <a:t>Будем решать примеры на умножение на двузначное число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https://avatars.mds.yandex.net/get-pdb/1782154/5f99838f-4acd-463a-b6a1-af69eaaa6fdf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70776" cy="15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90938" y="525463"/>
            <a:ext cx="14970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   172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     32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040188" y="2279650"/>
            <a:ext cx="1984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chemeClr val="accent2">
                  <a:lumMod val="75000"/>
                </a:schemeClr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29225" y="2279650"/>
            <a:ext cx="8270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86288" y="2940050"/>
            <a:ext cx="11699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6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29225" y="3851275"/>
            <a:ext cx="8270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4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468688" y="3851275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chemeClr val="accent2">
                  <a:lumMod val="75000"/>
                </a:schemeClr>
              </a:solidFill>
              <a:latin typeface="Arial" charset="0"/>
              <a:ea typeface="MS Gothic" charset="-128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52813" y="1001713"/>
            <a:ext cx="6270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х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Arial" charset="0"/>
              <a:ea typeface="MS Gothic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67063" y="2516188"/>
            <a:ext cx="696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+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027488" y="2247900"/>
            <a:ext cx="7445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3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605338" y="2327275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4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541713" y="2889250"/>
            <a:ext cx="5381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5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987800" y="2940050"/>
            <a:ext cx="6953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422650" y="3833813"/>
            <a:ext cx="5381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5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68750" y="3851275"/>
            <a:ext cx="8032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5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611688" y="3883025"/>
            <a:ext cx="8366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ea typeface="MS Gothic" charset="-128"/>
              </a:rPr>
              <a:t>0</a:t>
            </a:r>
          </a:p>
        </p:txBody>
      </p:sp>
      <p:pic>
        <p:nvPicPr>
          <p:cNvPr id="19" name="Picture 7" descr="1127178_17955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93887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Работа с учебником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С. 44 №156</a:t>
            </a:r>
            <a:endParaRPr lang="ru-RU" sz="3600" dirty="0"/>
          </a:p>
        </p:txBody>
      </p:sp>
      <p:pic>
        <p:nvPicPr>
          <p:cNvPr id="4" name="Рисунок 4" descr="C:\Users\1\Desktop\2015-01-06\Mail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5126"/>
            <a:ext cx="1584176" cy="22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3717032"/>
            <a:ext cx="56252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№ </a:t>
            </a:r>
            <a:r>
              <a:rPr lang="ru-RU" sz="4000" b="1" dirty="0" smtClean="0"/>
              <a:t>157(1,2 примеры)  </a:t>
            </a:r>
          </a:p>
          <a:p>
            <a:r>
              <a:rPr lang="ru-RU" sz="4000" b="1" dirty="0" smtClean="0"/>
              <a:t>решаем у доски </a:t>
            </a:r>
            <a:endParaRPr lang="ru-RU" sz="4000" b="1" dirty="0"/>
          </a:p>
          <a:p>
            <a:r>
              <a:rPr lang="ru-RU" sz="4000" b="1" dirty="0"/>
              <a:t>с объяснениями</a:t>
            </a:r>
            <a:r>
              <a:rPr lang="ru-RU" sz="4000" dirty="0"/>
              <a:t>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Picture 3" descr="school_clipart_student_blac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1872208" cy="249809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-5417"/>
            <a:ext cx="67687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«</a:t>
            </a:r>
            <a:r>
              <a:rPr lang="ru-RU" sz="4400" b="1" dirty="0">
                <a:solidFill>
                  <a:schemeClr val="tx2"/>
                </a:solidFill>
              </a:rPr>
              <a:t>Кто с детских лет занимается математикой, тот развивает внимание, тренирует свой мозг, свою волю, воспитывает в себе настойчивость и упорство в достижении цели»</a:t>
            </a:r>
          </a:p>
          <a:p>
            <a:pPr algn="r"/>
            <a:r>
              <a:rPr lang="ru-RU" sz="4400" b="1" dirty="0">
                <a:solidFill>
                  <a:schemeClr val="tx2"/>
                </a:solidFill>
              </a:rPr>
              <a:t>  </a:t>
            </a:r>
            <a:r>
              <a:rPr lang="ru-RU" sz="3600" b="1" dirty="0">
                <a:solidFill>
                  <a:schemeClr val="tx2"/>
                </a:solidFill>
              </a:rPr>
              <a:t>А. </a:t>
            </a:r>
            <a:r>
              <a:rPr lang="ru-RU" sz="3600" b="1" dirty="0" err="1">
                <a:solidFill>
                  <a:schemeClr val="tx2"/>
                </a:solidFill>
              </a:rPr>
              <a:t>Маркушевич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7" y="2780928"/>
            <a:ext cx="2574761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24537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Вы, ребята, не зевайте,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у столов вставайте.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Глазки сильно закрывайте,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 в порядок собирайте.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 глаза открыли,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Посмотрели, три-четыре.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Ручками похлопали,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Ножками потопали.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Раз, два, три, четыре, пять -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Сядем снова мы решать.</a:t>
            </a:r>
          </a:p>
        </p:txBody>
      </p:sp>
      <p:pic>
        <p:nvPicPr>
          <p:cNvPr id="2" name="ateaaa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4165" y="5370778"/>
            <a:ext cx="609600" cy="609600"/>
          </a:xfrm>
          <a:prstGeom prst="rect">
            <a:avLst/>
          </a:prstGeom>
        </p:spPr>
      </p:pic>
      <p:pic>
        <p:nvPicPr>
          <p:cNvPr id="4" name="Picture 267"/>
          <p:cNvPicPr/>
          <p:nvPr/>
        </p:nvPicPr>
        <p:blipFill>
          <a:blip r:embed="rId5" cstate="print"/>
          <a:stretch/>
        </p:blipFill>
        <p:spPr>
          <a:xfrm>
            <a:off x="7298841" y="5171761"/>
            <a:ext cx="1944216" cy="1617233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8818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9" y="365126"/>
            <a:ext cx="8098130" cy="4968552"/>
          </a:xfrm>
        </p:spPr>
      </p:pic>
    </p:spTree>
    <p:extLst>
      <p:ext uri="{BB962C8B-B14F-4D97-AF65-F5344CB8AC3E}">
        <p14:creationId xmlns:p14="http://schemas.microsoft.com/office/powerpoint/2010/main" val="4954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217</Words>
  <Application>Microsoft Office PowerPoint</Application>
  <PresentationFormat>Экран (4:3)</PresentationFormat>
  <Paragraphs>58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MS Gothic</vt:lpstr>
      <vt:lpstr>Algerian</vt:lpstr>
      <vt:lpstr>Arial</vt:lpstr>
      <vt:lpstr>Calibri</vt:lpstr>
      <vt:lpstr>Calibri Light</vt:lpstr>
      <vt:lpstr>Times New Roman</vt:lpstr>
      <vt:lpstr>Тема Office</vt:lpstr>
      <vt:lpstr>Урок математики в 4 классе</vt:lpstr>
      <vt:lpstr>Презентация PowerPoint</vt:lpstr>
      <vt:lpstr>Презентация PowerPoint</vt:lpstr>
      <vt:lpstr>Тема: Умножение на  двузначное число</vt:lpstr>
      <vt:lpstr>Презентация PowerPoint</vt:lpstr>
      <vt:lpstr>Работа с учебником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 Гацко</dc:creator>
  <cp:lastModifiedBy>MКОУ Алешинская СШ</cp:lastModifiedBy>
  <cp:revision>46</cp:revision>
  <dcterms:created xsi:type="dcterms:W3CDTF">2020-06-08T19:40:10Z</dcterms:created>
  <dcterms:modified xsi:type="dcterms:W3CDTF">2024-04-08T11:09:03Z</dcterms:modified>
</cp:coreProperties>
</file>