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3616"/>
    <a:srgbClr val="131E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88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2085F0-3E61-6466-026C-DB851AD892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3000F51-B4ED-2491-9143-219CE4170B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AAA92F-BCF8-8B4C-CA6B-8B277B525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3E201-120F-4ACC-AC99-FCF61E0E9F3E}" type="datetimeFigureOut">
              <a:rPr lang="ru-RU" smtClean="0"/>
              <a:t>20.11.2022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0392FAD-0F3C-1E0C-D57E-CDC6F1AFF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D85C428-CCC1-B886-A272-2B2D45369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CBD37-B74B-49C5-94DD-65ACF9945A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2883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47963F-0F2D-DF7C-C1E9-3329819AB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148DE32-B118-4793-C900-2EDB9CB358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D2CE6E-97F4-6506-BB9A-991981173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3E201-120F-4ACC-AC99-FCF61E0E9F3E}" type="datetimeFigureOut">
              <a:rPr lang="ru-RU" smtClean="0"/>
              <a:t>20.11.2022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8974185-5458-1B9E-9CAB-C9FD77E61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57C83B-4CBF-A76E-E90F-5B05E1021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CBD37-B74B-49C5-94DD-65ACF9945A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9322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76BA940-ADFE-09DD-775E-0D11298815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66FD6C0-24E3-AF0E-DBB1-B4EA1DB3C6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FCF999-27F9-3C0F-276E-1012A1037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3E201-120F-4ACC-AC99-FCF61E0E9F3E}" type="datetimeFigureOut">
              <a:rPr lang="ru-RU" smtClean="0"/>
              <a:t>20.11.2022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56D7009-E1F7-13B2-CE6B-63058F6A4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C17069-8CB8-213A-C612-C7CBFE7FE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CBD37-B74B-49C5-94DD-65ACF9945A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8941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CD70AE-85AD-E75B-1EFD-3FC0CD85C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8BF7482-6A79-780E-E82C-B4C5920D14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BBDEE68-0856-671A-7A17-EC22119B9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3E201-120F-4ACC-AC99-FCF61E0E9F3E}" type="datetimeFigureOut">
              <a:rPr lang="ru-RU" smtClean="0"/>
              <a:t>20.11.2022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D141C92-1CF2-4D09-15A8-2575D8FA2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660C59-C08D-38D5-787F-1DA10768C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CBD37-B74B-49C5-94DD-65ACF9945A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5618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B7D159-443D-D538-0AE9-1C429DD0C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783C880-40EA-545B-6DA3-00C9A9FEDB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5AE665E-7CB1-6800-D94F-3C26DE850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3E201-120F-4ACC-AC99-FCF61E0E9F3E}" type="datetimeFigureOut">
              <a:rPr lang="ru-RU" smtClean="0"/>
              <a:t>20.11.2022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97B1E2-985A-DBD3-00E5-B22A6E065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29CE68-682C-CE5C-8693-2576BB30C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CBD37-B74B-49C5-94DD-65ACF9945A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1767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E0731E-E858-89F8-FE13-85CF4F9B7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80B7606-BC1A-5F96-E1CC-66BD90EFA6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0FDD604-8DC3-C4A5-D489-A61F044642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389F0E7-C197-627F-FADF-A600049CC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3E201-120F-4ACC-AC99-FCF61E0E9F3E}" type="datetimeFigureOut">
              <a:rPr lang="ru-RU" smtClean="0"/>
              <a:t>20.11.2022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F8D6C76-7917-E3F6-97EB-947673ECD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25A076E-D18E-42FB-5DFA-93367B1EF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CBD37-B74B-49C5-94DD-65ACF9945A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574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F1E38C-1C1F-3BB6-D75A-84A25AB3A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FCF3439-6F98-1FD6-8212-9C60DA1E42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46F1C65-E0BE-757F-88D9-0AA18B0BCD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D511387-398D-C90A-15A2-A531E79A80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E27F46C-074B-00D6-8F92-CE304F2E04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0D102BD-0276-7D4D-0334-F6DCCD159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3E201-120F-4ACC-AC99-FCF61E0E9F3E}" type="datetimeFigureOut">
              <a:rPr lang="ru-RU" smtClean="0"/>
              <a:t>20.11.2022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47DC538-50BE-94E4-C0C1-0554851BE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E50A5C3-F948-E605-36BB-1F11DB45B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CBD37-B74B-49C5-94DD-65ACF9945A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0018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D986EB-7F85-90C5-365F-FC34B392C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A95D59-3A23-1ED8-B557-3677D8924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3E201-120F-4ACC-AC99-FCF61E0E9F3E}" type="datetimeFigureOut">
              <a:rPr lang="ru-RU" smtClean="0"/>
              <a:t>20.11.2022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9261BED-EC10-A258-7CC0-B3AAD0A5D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49D3399-CF5A-5F7A-64DE-DD0ADC8C2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CBD37-B74B-49C5-94DD-65ACF9945A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67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BF45982-6A63-737A-E490-7A1FE2180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3E201-120F-4ACC-AC99-FCF61E0E9F3E}" type="datetimeFigureOut">
              <a:rPr lang="ru-RU" smtClean="0"/>
              <a:t>20.11.2022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A82FB67-D6E0-862D-CE36-026D6D80B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59FE8F3-F699-9922-ABEC-8EF64181C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CBD37-B74B-49C5-94DD-65ACF9945A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7432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039517-4D72-4197-0C5C-2F1888862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944FEB9-F166-3022-BF3D-61D3EFDBC4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250F759-105E-ADAC-4CA3-69AF954B2D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E11FB31-D09F-31F0-2E6D-6D145F5C1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3E201-120F-4ACC-AC99-FCF61E0E9F3E}" type="datetimeFigureOut">
              <a:rPr lang="ru-RU" smtClean="0"/>
              <a:t>20.11.2022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430E81B-9310-3196-31AB-533739CC3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B51F602-028B-325F-8BC4-F8186B6EE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CBD37-B74B-49C5-94DD-65ACF9945A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1612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C55519-574E-16A3-3735-D97E4E52C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05F65B9-1E98-5C0D-94A7-BFFFAD0E53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76BACF9-558F-295C-4773-2EAB25B533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D8B5315-BF41-D7AC-D0F5-4F6A61203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3E201-120F-4ACC-AC99-FCF61E0E9F3E}" type="datetimeFigureOut">
              <a:rPr lang="ru-RU" smtClean="0"/>
              <a:t>20.11.2022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1868859-5DFD-DA34-1DD1-D0F6322A1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DF4C6BB-5FC2-826E-8EEA-A67A760C9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CBD37-B74B-49C5-94DD-65ACF9945A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7382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8FF0EF-7C17-5DE0-4856-4CCC11C01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5184BA6-8D80-F4C0-2E99-0BC17E9BAA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C20A11-194B-EAE6-9F53-BA0FD2284D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F3E201-120F-4ACC-AC99-FCF61E0E9F3E}" type="datetimeFigureOut">
              <a:rPr lang="ru-RU" smtClean="0"/>
              <a:t>20.11.2022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A68966E-A27F-A283-2ED3-83E3A1DE3E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07824F8-DE8A-856D-ACD1-7193BC2340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7CBD37-B74B-49C5-94DD-65ACF9945A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283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1FFE28A0-970D-7302-8645-090ED5D977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89A851-AB33-82D0-CA2E-E48DEE94EA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4790" y="116959"/>
            <a:ext cx="11196083" cy="1329069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Муниципальное казенное дошкольное образовательное </a:t>
            </a:r>
            <a:r>
              <a:rPr lang="ru-RU" sz="20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образовательное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учреждение </a:t>
            </a:r>
            <a:b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детский сад № 35 (МКДОУ д/с №35)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F8892F4-4016-7087-E862-271A3ED332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8075" y="1562987"/>
            <a:ext cx="10972798" cy="4890976"/>
          </a:xfrm>
        </p:spPr>
        <p:txBody>
          <a:bodyPr>
            <a:normAutofit lnSpcReduction="10000"/>
          </a:bodyPr>
          <a:lstStyle/>
          <a:p>
            <a:endParaRPr lang="ru-RU" sz="2800" b="1" dirty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Использование методического пособия </a:t>
            </a:r>
          </a:p>
          <a:p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«Сенсорный адаптационно-дидактический коврик»</a:t>
            </a:r>
          </a:p>
          <a:p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в группе раннего развития для адаптации детей в ДОУ</a:t>
            </a:r>
          </a:p>
          <a:p>
            <a:endParaRPr lang="ru-RU" sz="2800" b="1" dirty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endParaRPr lang="ru-RU" sz="2800" b="1" dirty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algn="r"/>
            <a:r>
              <a:rPr lang="ru-RU" sz="2800" b="1" dirty="0">
                <a:solidFill>
                  <a:srgbClr val="131E0C"/>
                </a:solidFill>
                <a:latin typeface="Comic Sans MS" panose="030F0702030302020204" pitchFamily="66" charset="0"/>
              </a:rPr>
              <a:t>Воспитатель: Стрельникова С.Н.</a:t>
            </a:r>
          </a:p>
          <a:p>
            <a:pPr algn="r"/>
            <a:endParaRPr lang="ru-RU" sz="2800" b="1" dirty="0">
              <a:solidFill>
                <a:srgbClr val="131E0C"/>
              </a:solidFill>
              <a:latin typeface="Comic Sans MS" panose="030F0702030302020204" pitchFamily="66" charset="0"/>
            </a:endParaRPr>
          </a:p>
          <a:p>
            <a:endParaRPr lang="ru-RU" b="1" dirty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Узловский район</a:t>
            </a:r>
          </a:p>
        </p:txBody>
      </p:sp>
    </p:spTree>
    <p:extLst>
      <p:ext uri="{BB962C8B-B14F-4D97-AF65-F5344CB8AC3E}">
        <p14:creationId xmlns:p14="http://schemas.microsoft.com/office/powerpoint/2010/main" val="10542499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46CD0F99-FA33-36F4-BC9B-1F686BAF90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46DF74-6037-73B4-882B-6099C5D41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80753"/>
            <a:ext cx="10515600" cy="1073889"/>
          </a:xfrm>
        </p:spPr>
        <p:txBody>
          <a:bodyPr>
            <a:normAutofit/>
          </a:bodyPr>
          <a:lstStyle/>
          <a:p>
            <a:pPr algn="ctr"/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«Веселый грузовик»           «Чудо-дерево»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E49A4C1-13DB-F32F-E257-4D99D6CEAE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82" y="2424001"/>
            <a:ext cx="6313807" cy="384920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0B45CD0-21CE-AC90-9405-710A67162BA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2005" y="1254642"/>
            <a:ext cx="4499802" cy="5457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9764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46CD0F99-FA33-36F4-BC9B-1F686BAF90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46DF74-6037-73B4-882B-6099C5D41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80753"/>
            <a:ext cx="10515600" cy="1073889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«Радуга-дуга», «Солнышко лучистое», «Тучка и дождик»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0665FEA-4A49-8AD0-5BDD-DC18CC5E21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716" y="1679943"/>
            <a:ext cx="8254871" cy="4901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9818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46CD0F99-FA33-36F4-BC9B-1F686BAF90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46DF74-6037-73B4-882B-6099C5D41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80753"/>
            <a:ext cx="10515600" cy="6134987"/>
          </a:xfrm>
        </p:spPr>
        <p:txBody>
          <a:bodyPr>
            <a:normAutofit/>
          </a:bodyPr>
          <a:lstStyle/>
          <a:p>
            <a:pPr algn="ctr"/>
            <a:r>
              <a:rPr lang="ru-RU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Сенсорный коврик является прекрасным способом для адаптации детей в ДОУ. Он полон сюрпризов и секретов. С восторгом и увлечением малыши обследуют коврик в поисках новых открытий, и самое главное – коврик сокращает адаптационный период и ослабляет стрессовое </a:t>
            </a:r>
            <a:r>
              <a:rPr lang="ru-RU" i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состояние детей.</a:t>
            </a:r>
            <a:endParaRPr lang="ru-RU" i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697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46CD0F99-FA33-36F4-BC9B-1F686BAF90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46DF74-6037-73B4-882B-6099C5D41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80753"/>
            <a:ext cx="10515600" cy="963945"/>
          </a:xfrm>
        </p:spPr>
        <p:txBody>
          <a:bodyPr/>
          <a:lstStyle/>
          <a:p>
            <a:pPr algn="ctr"/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методического пособия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B0D92E0-3D46-41BD-8BE5-4DD4870F55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25450"/>
            <a:ext cx="10772553" cy="5532549"/>
          </a:xfrm>
        </p:spPr>
        <p:txBody>
          <a:bodyPr>
            <a:noAutofit/>
          </a:bodyPr>
          <a:lstStyle/>
          <a:p>
            <a:pPr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ru-RU" sz="2000" b="1" dirty="0">
                <a:solidFill>
                  <a:srgbClr val="233616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Период адаптации является очень важным и в то же время сложным для детей, впервые поступающих в детский сад, поэтому тема успешной адаптации к условиям детского образовательного учреждения является весьма актуальной. Разная степень социальной готовности обусловлена неодинаковым уровнем развития личности ребенка, особенностями социального окружения, условиями семейного воспитания и прочими факторами. Вследствие этих различий дети при поступлении в детский сад изначально имеют разные стартовые возможности, что не позволяет им в равной степени адаптироваться к условиям детского сада. Поэтому именно период адаптации позволяет устранить данную проблему. В это время необходимо создать такую игровую деятельность, чтобы ребенок, увлекшись, забыл о своих переживаниях и играя, последовательно развивался.</a:t>
            </a:r>
          </a:p>
        </p:txBody>
      </p:sp>
    </p:spTree>
    <p:extLst>
      <p:ext uri="{BB962C8B-B14F-4D97-AF65-F5344CB8AC3E}">
        <p14:creationId xmlns:p14="http://schemas.microsoft.com/office/powerpoint/2010/main" val="12129334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46CD0F99-FA33-36F4-BC9B-1F686BAF90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8E5E386-AF91-E591-06D0-70F6F619A6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7192" cy="693242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50A8BA4-3455-0ACD-E949-2A1A01EA9C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192" y="0"/>
            <a:ext cx="5334808" cy="376392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60267CA-48E6-6E4E-76F8-FCF92C657B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192" y="3763926"/>
            <a:ext cx="5334808" cy="3163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1712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46CD0F99-FA33-36F4-BC9B-1F686BAF90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46DF74-6037-73B4-882B-6099C5D41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80753"/>
            <a:ext cx="10515600" cy="963945"/>
          </a:xfrm>
        </p:spPr>
        <p:txBody>
          <a:bodyPr/>
          <a:lstStyle/>
          <a:p>
            <a:pPr algn="ctr"/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методического пособия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B0D92E0-3D46-41BD-8BE5-4DD4870F55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25451"/>
            <a:ext cx="10772553" cy="1279526"/>
          </a:xfrm>
        </p:spPr>
        <p:txBody>
          <a:bodyPr>
            <a:noAutofit/>
          </a:bodyPr>
          <a:lstStyle/>
          <a:p>
            <a:pPr indent="0" algn="ctr">
              <a:lnSpc>
                <a:spcPct val="150000"/>
              </a:lnSpc>
              <a:spcAft>
                <a:spcPts val="800"/>
              </a:spcAft>
              <a:buNone/>
            </a:pPr>
            <a:r>
              <a:rPr lang="ru-RU" sz="2000" b="1" dirty="0">
                <a:solidFill>
                  <a:srgbClr val="233616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Создание развивающей игровой среды для успешной адаптации детей к условиям ДОУ и развитие способностей детей.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F523074-EC2D-1C59-A85D-60AF9DAE36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447" y="2402958"/>
            <a:ext cx="5940056" cy="4455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931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46CD0F99-FA33-36F4-BC9B-1F686BAF90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46DF74-6037-73B4-882B-6099C5D41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80753"/>
            <a:ext cx="10515600" cy="96394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Задачи, поставленные при создании пособия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B0D92E0-3D46-41BD-8BE5-4DD4870F55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733107"/>
            <a:ext cx="10772553" cy="4944139"/>
          </a:xfrm>
        </p:spPr>
        <p:txBody>
          <a:bodyPr>
            <a:noAutofit/>
          </a:bodyPr>
          <a:lstStyle/>
          <a:p>
            <a:pPr indent="0" algn="just">
              <a:lnSpc>
                <a:spcPct val="100000"/>
              </a:lnSpc>
              <a:spcAft>
                <a:spcPts val="800"/>
              </a:spcAft>
              <a:buNone/>
            </a:pPr>
            <a:r>
              <a:rPr lang="ru-RU" sz="2000" b="1" dirty="0">
                <a:solidFill>
                  <a:srgbClr val="233616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1.	Создание теплых и доверительных отношений педагога с ребенком.</a:t>
            </a:r>
          </a:p>
          <a:p>
            <a:pPr indent="0" algn="just">
              <a:lnSpc>
                <a:spcPct val="100000"/>
              </a:lnSpc>
              <a:spcAft>
                <a:spcPts val="800"/>
              </a:spcAft>
              <a:buNone/>
            </a:pPr>
            <a:r>
              <a:rPr lang="ru-RU" sz="2000" b="1" dirty="0">
                <a:solidFill>
                  <a:srgbClr val="233616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2.	Развитие эмоционально-волевой сферы.</a:t>
            </a:r>
          </a:p>
          <a:p>
            <a:pPr indent="0" algn="just">
              <a:lnSpc>
                <a:spcPct val="100000"/>
              </a:lnSpc>
              <a:spcAft>
                <a:spcPts val="800"/>
              </a:spcAft>
              <a:buNone/>
            </a:pPr>
            <a:r>
              <a:rPr lang="ru-RU" sz="2000" b="1" dirty="0">
                <a:solidFill>
                  <a:srgbClr val="233616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3.	Совершенствование психических процессов у детей: восприятия, внимания, памяти, ощущения, мышления.</a:t>
            </a:r>
          </a:p>
          <a:p>
            <a:pPr indent="0" algn="just">
              <a:lnSpc>
                <a:spcPct val="100000"/>
              </a:lnSpc>
              <a:spcAft>
                <a:spcPts val="800"/>
              </a:spcAft>
              <a:buNone/>
            </a:pPr>
            <a:r>
              <a:rPr lang="ru-RU" sz="2000" b="1" dirty="0">
                <a:solidFill>
                  <a:srgbClr val="233616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4.	Развитие творческих способностей, воображения, речи.</a:t>
            </a:r>
          </a:p>
          <a:p>
            <a:pPr indent="0" algn="just">
              <a:lnSpc>
                <a:spcPct val="100000"/>
              </a:lnSpc>
              <a:spcAft>
                <a:spcPts val="800"/>
              </a:spcAft>
              <a:buNone/>
            </a:pPr>
            <a:r>
              <a:rPr lang="ru-RU" sz="2000" b="1" dirty="0">
                <a:solidFill>
                  <a:srgbClr val="233616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5.	Развитие познавательной и исследовательской деятельности.</a:t>
            </a:r>
          </a:p>
          <a:p>
            <a:pPr indent="0" algn="just">
              <a:lnSpc>
                <a:spcPct val="100000"/>
              </a:lnSpc>
              <a:spcAft>
                <a:spcPts val="800"/>
              </a:spcAft>
              <a:buNone/>
            </a:pPr>
            <a:r>
              <a:rPr lang="ru-RU" sz="2000" b="1" dirty="0">
                <a:solidFill>
                  <a:srgbClr val="233616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6.	Развитие мелкой моторики.</a:t>
            </a:r>
          </a:p>
          <a:p>
            <a:pPr indent="0" algn="just">
              <a:lnSpc>
                <a:spcPct val="100000"/>
              </a:lnSpc>
              <a:spcAft>
                <a:spcPts val="800"/>
              </a:spcAft>
              <a:buNone/>
            </a:pPr>
            <a:r>
              <a:rPr lang="ru-RU" sz="2000" b="1" dirty="0">
                <a:solidFill>
                  <a:srgbClr val="233616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7.	Развитие коммуникативных способностей.</a:t>
            </a:r>
          </a:p>
          <a:p>
            <a:pPr indent="0" algn="just">
              <a:lnSpc>
                <a:spcPct val="100000"/>
              </a:lnSpc>
              <a:spcAft>
                <a:spcPts val="800"/>
              </a:spcAft>
              <a:buNone/>
            </a:pPr>
            <a:r>
              <a:rPr lang="ru-RU" sz="2000" b="1" dirty="0">
                <a:solidFill>
                  <a:srgbClr val="233616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8.	Формирование навыков самообслуживания.</a:t>
            </a:r>
          </a:p>
        </p:txBody>
      </p:sp>
    </p:spTree>
    <p:extLst>
      <p:ext uri="{BB962C8B-B14F-4D97-AF65-F5344CB8AC3E}">
        <p14:creationId xmlns:p14="http://schemas.microsoft.com/office/powerpoint/2010/main" val="11287526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46CD0F99-FA33-36F4-BC9B-1F686BAF90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46DF74-6037-73B4-882B-6099C5D41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80753"/>
            <a:ext cx="10515600" cy="963945"/>
          </a:xfrm>
        </p:spPr>
        <p:txBody>
          <a:bodyPr>
            <a:normAutofit/>
          </a:bodyPr>
          <a:lstStyle/>
          <a:p>
            <a:pPr algn="ctr"/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«Паровозик с вагончиками»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727786D3-6988-3CDC-DB24-EDA9A5A0E4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409" y="1325451"/>
            <a:ext cx="8261498" cy="5333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622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46CD0F99-FA33-36F4-BC9B-1F686BAF90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46DF74-6037-73B4-882B-6099C5D41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80753"/>
            <a:ext cx="10515600" cy="155235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«Ботиночки-шнуровки»</a:t>
            </a:r>
            <a:br>
              <a:rPr lang="ru-RU" sz="40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«Волшебные лоскутки»</a:t>
            </a:r>
            <a:br>
              <a:rPr lang="ru-RU" sz="40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«Погремушка-веселушка»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A3DA3A5-3981-8B43-BFAA-85D89E7C57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191" y="1819875"/>
            <a:ext cx="4859079" cy="503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9081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46CD0F99-FA33-36F4-BC9B-1F686BAF90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46DF74-6037-73B4-882B-6099C5D41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80753"/>
            <a:ext cx="10515600" cy="1073889"/>
          </a:xfrm>
        </p:spPr>
        <p:txBody>
          <a:bodyPr>
            <a:normAutofit/>
          </a:bodyPr>
          <a:lstStyle/>
          <a:p>
            <a:pPr algn="ctr"/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«Сенсорные лепестки»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97DDF21-BD92-4233-E88B-5BE402A90B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479" y="1541721"/>
            <a:ext cx="8325039" cy="5136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701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46CD0F99-FA33-36F4-BC9B-1F686BAF90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46DF74-6037-73B4-882B-6099C5D41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80753"/>
            <a:ext cx="10515600" cy="1073889"/>
          </a:xfrm>
        </p:spPr>
        <p:txBody>
          <a:bodyPr>
            <a:normAutofit/>
          </a:bodyPr>
          <a:lstStyle/>
          <a:p>
            <a:pPr algn="ctr"/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«Волшебные рыбки»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274F7CE-1B6E-8614-EC0E-78BAD5458E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485804"/>
            <a:ext cx="12192000" cy="4372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70800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356</Words>
  <Application>Microsoft Office PowerPoint</Application>
  <PresentationFormat>Широкоэкранный</PresentationFormat>
  <Paragraphs>31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Comic Sans MS</vt:lpstr>
      <vt:lpstr>Times New Roman</vt:lpstr>
      <vt:lpstr>Тема Office</vt:lpstr>
      <vt:lpstr>Муниципальное казенное дошкольное образовательное образовательное учреждение  детский сад № 35 (МКДОУ д/с №35) </vt:lpstr>
      <vt:lpstr>Актуальность методического пособия</vt:lpstr>
      <vt:lpstr>Презентация PowerPoint</vt:lpstr>
      <vt:lpstr>Цель методического пособия</vt:lpstr>
      <vt:lpstr>Задачи, поставленные при создании пособия</vt:lpstr>
      <vt:lpstr>«Паровозик с вагончиками»</vt:lpstr>
      <vt:lpstr>«Ботиночки-шнуровки» «Волшебные лоскутки» «Погремушка-веселушка»</vt:lpstr>
      <vt:lpstr>«Сенсорные лепестки»</vt:lpstr>
      <vt:lpstr>«Волшебные рыбки»</vt:lpstr>
      <vt:lpstr>«Веселый грузовик»           «Чудо-дерево»</vt:lpstr>
      <vt:lpstr>«Радуга-дуга», «Солнышко лучистое», «Тучка и дождик»</vt:lpstr>
      <vt:lpstr>Сенсорный коврик является прекрасным способом для адаптации детей в ДОУ. Он полон сюрпризов и секретов. С восторгом и увлечением малыши обследуют коврик в поисках новых открытий, и самое главное – коврик сокращает адаптационный период и ослабляет стрессовое состояние детей.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казенное дошкольное образовательное образовательное учреждение  детский сад № 35 (МКДОУ д/с №35) </dc:title>
  <dc:creator>iser user</dc:creator>
  <cp:lastModifiedBy>iser user</cp:lastModifiedBy>
  <cp:revision>4</cp:revision>
  <dcterms:created xsi:type="dcterms:W3CDTF">2022-11-20T16:21:25Z</dcterms:created>
  <dcterms:modified xsi:type="dcterms:W3CDTF">2022-11-20T16:54:26Z</dcterms:modified>
</cp:coreProperties>
</file>