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DEEA-F2F3-444D-A817-05AE6526BCC1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EFFC-24AE-40E8-B8A4-C9714A7D3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797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DEEA-F2F3-444D-A817-05AE6526BCC1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EFFC-24AE-40E8-B8A4-C9714A7D3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49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DEEA-F2F3-444D-A817-05AE6526BCC1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EFFC-24AE-40E8-B8A4-C9714A7D3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29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DEEA-F2F3-444D-A817-05AE6526BCC1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EFFC-24AE-40E8-B8A4-C9714A7D3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75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DEEA-F2F3-444D-A817-05AE6526BCC1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EFFC-24AE-40E8-B8A4-C9714A7D3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53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DEEA-F2F3-444D-A817-05AE6526BCC1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EFFC-24AE-40E8-B8A4-C9714A7D3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941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DEEA-F2F3-444D-A817-05AE6526BCC1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EFFC-24AE-40E8-B8A4-C9714A7D3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128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DEEA-F2F3-444D-A817-05AE6526BCC1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EFFC-24AE-40E8-B8A4-C9714A7D3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31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DEEA-F2F3-444D-A817-05AE6526BCC1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EFFC-24AE-40E8-B8A4-C9714A7D3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62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DEEA-F2F3-444D-A817-05AE6526BCC1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EFFC-24AE-40E8-B8A4-C9714A7D3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35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DEEA-F2F3-444D-A817-05AE6526BCC1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5EFFC-24AE-40E8-B8A4-C9714A7D3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157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1DEEA-F2F3-444D-A817-05AE6526BCC1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5EFFC-24AE-40E8-B8A4-C9714A7D3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71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1" y="867508"/>
            <a:ext cx="5955322" cy="4255477"/>
          </a:xfrm>
        </p:spPr>
        <p:txBody>
          <a:bodyPr>
            <a:normAutofit/>
          </a:bodyPr>
          <a:lstStyle/>
          <a:p>
            <a:r>
              <a:rPr lang="ru-RU" b="1" dirty="0" smtClean="0"/>
              <a:t>Тест «Общие сведения о языке программирования </a:t>
            </a:r>
            <a:r>
              <a:rPr lang="en-US" b="1" dirty="0" smtClean="0"/>
              <a:t>Python</a:t>
            </a:r>
            <a:r>
              <a:rPr lang="ru-RU" b="1" dirty="0" smtClean="0"/>
              <a:t>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9966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953" y="341681"/>
            <a:ext cx="10515600" cy="1325563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1. Что такое язык программирования?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0" y="2212487"/>
            <a:ext cx="10515600" cy="234779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ru-RU" sz="3600" dirty="0" smtClean="0"/>
              <a:t>Специальная программа для создания программ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3600" dirty="0" smtClean="0"/>
              <a:t>Формальные языки, предназначенные для записи алгоритмов , исполнителем которых будет компьютер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3600" dirty="0" smtClean="0"/>
              <a:t>Формальные языки, предназначенные для записи алгоритмов , исполнителем которых будет робот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83398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2231" y="529250"/>
            <a:ext cx="10515600" cy="1325563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2. Кто создал язык программирования </a:t>
            </a:r>
            <a:r>
              <a:rPr lang="en-US" sz="5400" b="1" dirty="0" smtClean="0"/>
              <a:t>Python</a:t>
            </a:r>
            <a:r>
              <a:rPr lang="ru-RU" sz="5400" b="1" dirty="0" smtClean="0"/>
              <a:t>?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2231" y="2388333"/>
            <a:ext cx="9196754" cy="225400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ru-RU" sz="3600" dirty="0" err="1" smtClean="0"/>
              <a:t>Никлаус</a:t>
            </a:r>
            <a:r>
              <a:rPr lang="ru-RU" sz="3600" dirty="0" smtClean="0"/>
              <a:t> Вирт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3600" dirty="0" err="1" smtClean="0"/>
              <a:t>Блез</a:t>
            </a:r>
            <a:r>
              <a:rPr lang="ru-RU" sz="3600" dirty="0" smtClean="0"/>
              <a:t> Паскаль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3600" dirty="0" smtClean="0"/>
              <a:t>Джеймс </a:t>
            </a:r>
            <a:r>
              <a:rPr lang="ru-RU" sz="3600" dirty="0" err="1" smtClean="0"/>
              <a:t>Гослинг</a:t>
            </a:r>
            <a:endParaRPr lang="ru-RU" sz="3600" dirty="0" smtClean="0"/>
          </a:p>
          <a:p>
            <a:pPr marL="514350" indent="-514350">
              <a:buFont typeface="+mj-lt"/>
              <a:buAutoNum type="alphaLcParenR"/>
            </a:pPr>
            <a:r>
              <a:rPr lang="ru-RU" sz="3600" dirty="0"/>
              <a:t>Гвидо </a:t>
            </a:r>
            <a:r>
              <a:rPr lang="ru-RU" sz="3600" dirty="0" err="1"/>
              <a:t>ван</a:t>
            </a:r>
            <a:r>
              <a:rPr lang="ru-RU" sz="3600" dirty="0"/>
              <a:t> </a:t>
            </a:r>
            <a:r>
              <a:rPr lang="ru-RU" sz="3600" dirty="0" err="1"/>
              <a:t>Россум</a:t>
            </a:r>
            <a:endParaRPr lang="ru-RU" sz="3600" dirty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14714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5308" y="271342"/>
            <a:ext cx="10515600" cy="1325563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3. Что входит в алфавит языка программирования?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7739" y="2036640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ru-RU" sz="3600" dirty="0" smtClean="0"/>
              <a:t>Латинские буквы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3600" dirty="0" smtClean="0"/>
              <a:t>Римские цифры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3600" dirty="0" smtClean="0"/>
              <a:t>Специальные символы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3600" dirty="0" smtClean="0"/>
              <a:t>Служебные слова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75199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8077" y="142389"/>
            <a:ext cx="9993923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4</a:t>
            </a:r>
            <a:r>
              <a:rPr lang="ru-RU" sz="5400" b="1" dirty="0" smtClean="0"/>
              <a:t>. Что является служебным словом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03584" y="16732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sz="3600" dirty="0" smtClean="0"/>
              <a:t>Print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600" dirty="0" smtClean="0"/>
              <a:t>Inputs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600" dirty="0" smtClean="0"/>
              <a:t>Int2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600" dirty="0" err="1" smtClean="0"/>
              <a:t>Floa_t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3774126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3246" y="224450"/>
            <a:ext cx="10515600" cy="1325563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5</a:t>
            </a:r>
            <a:r>
              <a:rPr lang="ru-RU" sz="5400" b="1" dirty="0" smtClean="0"/>
              <a:t>. Что может являться именем переменной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10508" y="1895964"/>
            <a:ext cx="10515600" cy="274637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ru-RU" sz="3600" dirty="0" smtClean="0"/>
              <a:t>1</a:t>
            </a:r>
            <a:r>
              <a:rPr lang="en-US" sz="3600" dirty="0" smtClean="0"/>
              <a:t>ccc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600" dirty="0" smtClean="0"/>
              <a:t>B_1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600" dirty="0" smtClean="0"/>
              <a:t>D 11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600" dirty="0" err="1" smtClean="0"/>
              <a:t>Va</a:t>
            </a:r>
            <a:r>
              <a:rPr lang="en-US" sz="3600" dirty="0" smtClean="0"/>
              <a:t>-r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96537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0" y="201004"/>
            <a:ext cx="10515600" cy="1325563"/>
          </a:xfrm>
        </p:spPr>
        <p:txBody>
          <a:bodyPr/>
          <a:lstStyle/>
          <a:p>
            <a:r>
              <a:rPr lang="ru-RU" sz="5400" b="1" dirty="0" smtClean="0"/>
              <a:t>Ответы</a:t>
            </a:r>
            <a:r>
              <a:rPr lang="en-US" b="1" dirty="0" smtClean="0"/>
              <a:t>					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7400" y="1743563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 smtClean="0"/>
              <a:t>b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d</a:t>
            </a:r>
          </a:p>
          <a:p>
            <a:pPr marL="514350" indent="-514350">
              <a:buAutoNum type="arabicPeriod"/>
            </a:pPr>
            <a:r>
              <a:rPr lang="en-US" sz="3600" dirty="0" err="1" smtClean="0"/>
              <a:t>a,c,d</a:t>
            </a:r>
            <a:endParaRPr lang="en-US" sz="3600" dirty="0" smtClean="0"/>
          </a:p>
          <a:p>
            <a:pPr marL="514350" indent="-514350">
              <a:buAutoNum type="arabicPeriod"/>
            </a:pPr>
            <a:r>
              <a:rPr lang="en-US" sz="3600" dirty="0" smtClean="0"/>
              <a:t>a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b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592522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2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2" id="{F0CCB7D1-307B-43D9-A675-455F642C0045}" vid="{9EAC5262-5740-4AA6-9228-186EC43EA8C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15</TotalTime>
  <Words>108</Words>
  <Application>Microsoft Office PowerPoint</Application>
  <PresentationFormat>Широкоэкранный</PresentationFormat>
  <Paragraphs>32</Paragraphs>
  <Slides>7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Тема2</vt:lpstr>
      <vt:lpstr>Тест «Общие сведения о языке программирования Python»</vt:lpstr>
      <vt:lpstr>1. Что такое язык программирования?</vt:lpstr>
      <vt:lpstr>2. Кто создал язык программирования Python?</vt:lpstr>
      <vt:lpstr>3. Что входит в алфавит языка программирования?</vt:lpstr>
      <vt:lpstr>4. Что является служебным словом</vt:lpstr>
      <vt:lpstr>5. Что может являться именем переменной</vt:lpstr>
      <vt:lpstr>Ответы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 «Общие сведения о языке программирования Python»</dc:title>
  <dc:creator>Home</dc:creator>
  <cp:lastModifiedBy>Home</cp:lastModifiedBy>
  <cp:revision>3</cp:revision>
  <dcterms:created xsi:type="dcterms:W3CDTF">2022-03-31T16:09:05Z</dcterms:created>
  <dcterms:modified xsi:type="dcterms:W3CDTF">2022-03-31T16:24:29Z</dcterms:modified>
</cp:coreProperties>
</file>