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6" r:id="rId5"/>
    <p:sldId id="272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10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75606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  Сера  — это порошок жёлтого цвета, который не смачивается водой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  Молекула сероводорода состоит из двух атомов водорода и одного атома серы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  Сера не притягивается магнитом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  Серу применяют для вулканизации каучука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5) Сера – необходимый элемент питания растений.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6) Жидкую серу хранят в обогреваемых резервуарах и транспортируют в цистернах.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7)  Сера входит в состав многих белков.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8) В рацион питания следует включать продукты, богатые серой.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353183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Химический диктант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5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3687" r="445" b="2558"/>
          <a:stretch/>
        </p:blipFill>
        <p:spPr bwMode="auto">
          <a:xfrm>
            <a:off x="467544" y="0"/>
            <a:ext cx="820891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2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2563" y="339502"/>
            <a:ext cx="313983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Сероводородная кислота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91514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Двухосновная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34466"/>
            <a:ext cx="4662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Бескислородная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867894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Слабый электролит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wixstatic.com/media/ce916e_87c97b8df7b84ace8cca27d3d59a88c8~mv2_d_5118_3938_s_4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9886"/>
            <a:ext cx="77048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Качественная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реакция на сульфид-ионы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Цель: выяснить качественные реакции на сульфид-ионы.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Оборудование: пробирки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Реактивы: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1.В пробирку с раствором сульфида натрия добавьте несколько капель сульфата меди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В пробирку с раствором сульфида натрия добавьте несколько капель нитрата серебра.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Задания.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Отметьте признаки проведенных вами химических реакций.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Составьте уравнения реакций с нитратом серебра в молекулярном, ионном и сокращенном ионном виде.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400261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5559" y="399690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черного осадка  при  взаимодействии сероводородной кислоты и её соли с сульфатом меди(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нитратом серебра  - качественные реакции на сульфид – ионы.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7534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19 – прочитать, выучить основные понятия, выделенные после параграфа.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Творческое задание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Составить 3-5 тестовых задания по изученному материалу.</a:t>
            </a:r>
          </a:p>
        </p:txBody>
      </p:sp>
    </p:spTree>
    <p:extLst>
      <p:ext uri="{BB962C8B-B14F-4D97-AF65-F5344CB8AC3E}">
        <p14:creationId xmlns:p14="http://schemas.microsoft.com/office/powerpoint/2010/main" val="18925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0349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Вариант     1346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Вариант     2578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оценивания химического диктанта 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баллов – 4 ответа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балла -     3 ответа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балла -      2 ответа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балла -      1 ответ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2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fishki.net/upload/post/2019/09/25/3096532/0740ef47841f8c0f51c70285f2fcdf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519522"/>
            <a:ext cx="3456383" cy="19928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1.wp.com/welady.ru/wp-content/uploads/2018/03/do-i-posle-chist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05" y="2692615"/>
            <a:ext cx="4007343" cy="22237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robux.ru/wp-content/uploads/6/5/4/65473b828ca6e74f7faacd42ce819a3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9" y="2728858"/>
            <a:ext cx="3471446" cy="20751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nside-lighting.ru/800/600/https/severdv.ru/wp-content/uploads/2019/11/serebryanye-cepoch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11510"/>
            <a:ext cx="3744415" cy="2160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39366"/>
            <a:ext cx="4506792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7352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СЕРОВОДОРОД.СУЛЬФИДЫ.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изучения 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Состав  молекулы сероводорода.</a:t>
            </a:r>
          </a:p>
          <a:p>
            <a:r>
              <a:rPr lang="ru-RU" sz="2800" dirty="0"/>
              <a:t>Физические свойства</a:t>
            </a:r>
          </a:p>
          <a:p>
            <a:r>
              <a:rPr lang="ru-RU" sz="2800" dirty="0"/>
              <a:t>Нахождение в природе.</a:t>
            </a:r>
          </a:p>
          <a:p>
            <a:r>
              <a:rPr lang="ru-RU" sz="2800" dirty="0"/>
              <a:t>Сероводородная кислота и её соли</a:t>
            </a:r>
          </a:p>
          <a:p>
            <a:r>
              <a:rPr lang="ru-RU" sz="2800" dirty="0"/>
              <a:t>Качественные реакции на </a:t>
            </a:r>
            <a:r>
              <a:rPr lang="ru-RU" sz="2800" dirty="0" smtClean="0"/>
              <a:t>сульфид - </a:t>
            </a:r>
            <a:r>
              <a:rPr lang="ru-RU" sz="2800" dirty="0"/>
              <a:t>ионы.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СЕРОВОДОРОД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Молекулярная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формула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Тип химической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связи: ковалентная полярная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кристаллической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решетки:молекулярная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окисления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c.pics.livejournal.com/e_kaspersky/24977487/4571658/457165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"/>
            <a:ext cx="8064896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95"/>
            <a:ext cx="8136904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980" y="1927793"/>
            <a:ext cx="413612" cy="57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28092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3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173</Words>
  <Application>Microsoft Office PowerPoint</Application>
  <PresentationFormat>Экран (16:9)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изучения темы</vt:lpstr>
      <vt:lpstr>СЕРОВОДОРОД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oOo</dc:creator>
  <cp:lastModifiedBy>школа</cp:lastModifiedBy>
  <cp:revision>18</cp:revision>
  <dcterms:created xsi:type="dcterms:W3CDTF">2022-12-04T08:41:05Z</dcterms:created>
  <dcterms:modified xsi:type="dcterms:W3CDTF">2022-12-07T03:27:16Z</dcterms:modified>
</cp:coreProperties>
</file>