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notesMasterIdLst>
    <p:notesMasterId r:id="rId13"/>
  </p:notesMasterIdLst>
  <p:sldIdLst>
    <p:sldId id="266" r:id="rId2"/>
    <p:sldId id="262" r:id="rId3"/>
    <p:sldId id="257" r:id="rId4"/>
    <p:sldId id="256" r:id="rId5"/>
    <p:sldId id="258" r:id="rId6"/>
    <p:sldId id="263" r:id="rId7"/>
    <p:sldId id="259" r:id="rId8"/>
    <p:sldId id="261" r:id="rId9"/>
    <p:sldId id="260" r:id="rId10"/>
    <p:sldId id="265" r:id="rId11"/>
    <p:sldId id="264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3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9BB0D8-F2BC-4F75-B76F-95B4D9407206}" type="datetimeFigureOut">
              <a:rPr lang="ru-RU" smtClean="0"/>
              <a:t>13.09.2023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C53E29-D858-45C3-9F6D-C91B72FE4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868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53E29-D858-45C3-9F6D-C91B72FE49B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633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7311F-B67F-47E2-A674-4221476947A1}" type="datetimeFigureOut">
              <a:rPr lang="ru-RU" smtClean="0"/>
              <a:t>13.09.2023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F3A5-20BD-479D-9989-525AAA6AC188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168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7311F-B67F-47E2-A674-4221476947A1}" type="datetimeFigureOut">
              <a:rPr lang="ru-RU" smtClean="0"/>
              <a:t>13.09.2023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F3A5-20BD-479D-9989-525AAA6AC1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754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7311F-B67F-47E2-A674-4221476947A1}" type="datetimeFigureOut">
              <a:rPr lang="ru-RU" smtClean="0"/>
              <a:t>13.09.2023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F3A5-20BD-479D-9989-525AAA6AC1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998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7311F-B67F-47E2-A674-4221476947A1}" type="datetimeFigureOut">
              <a:rPr lang="ru-RU" smtClean="0"/>
              <a:t>13.09.2023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F3A5-20BD-479D-9989-525AAA6AC188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07454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7311F-B67F-47E2-A674-4221476947A1}" type="datetimeFigureOut">
              <a:rPr lang="ru-RU" smtClean="0"/>
              <a:t>13.09.2023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F3A5-20BD-479D-9989-525AAA6AC1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6275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7311F-B67F-47E2-A674-4221476947A1}" type="datetimeFigureOut">
              <a:rPr lang="ru-RU" smtClean="0"/>
              <a:t>13.09.2023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F3A5-20BD-479D-9989-525AAA6AC188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649450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7311F-B67F-47E2-A674-4221476947A1}" type="datetimeFigureOut">
              <a:rPr lang="ru-RU" smtClean="0"/>
              <a:t>13.09.2023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F3A5-20BD-479D-9989-525AAA6AC1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4836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7311F-B67F-47E2-A674-4221476947A1}" type="datetimeFigureOut">
              <a:rPr lang="ru-RU" smtClean="0"/>
              <a:t>13.09.2023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F3A5-20BD-479D-9989-525AAA6AC1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5012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7311F-B67F-47E2-A674-4221476947A1}" type="datetimeFigureOut">
              <a:rPr lang="ru-RU" smtClean="0"/>
              <a:t>13.09.2023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F3A5-20BD-479D-9989-525AAA6AC1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168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7311F-B67F-47E2-A674-4221476947A1}" type="datetimeFigureOut">
              <a:rPr lang="ru-RU" smtClean="0"/>
              <a:t>13.09.2023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F3A5-20BD-479D-9989-525AAA6AC1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688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7311F-B67F-47E2-A674-4221476947A1}" type="datetimeFigureOut">
              <a:rPr lang="ru-RU" smtClean="0"/>
              <a:t>13.09.2023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F3A5-20BD-479D-9989-525AAA6AC1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6223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7311F-B67F-47E2-A674-4221476947A1}" type="datetimeFigureOut">
              <a:rPr lang="ru-RU" smtClean="0"/>
              <a:t>13.09.2023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F3A5-20BD-479D-9989-525AAA6AC1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680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7311F-B67F-47E2-A674-4221476947A1}" type="datetimeFigureOut">
              <a:rPr lang="ru-RU" smtClean="0"/>
              <a:t>13.09.2023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F3A5-20BD-479D-9989-525AAA6AC1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0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7311F-B67F-47E2-A674-4221476947A1}" type="datetimeFigureOut">
              <a:rPr lang="ru-RU" smtClean="0"/>
              <a:t>13.09.2023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F3A5-20BD-479D-9989-525AAA6AC1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354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7311F-B67F-47E2-A674-4221476947A1}" type="datetimeFigureOut">
              <a:rPr lang="ru-RU" smtClean="0"/>
              <a:t>13.09.2023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F3A5-20BD-479D-9989-525AAA6AC1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440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7311F-B67F-47E2-A674-4221476947A1}" type="datetimeFigureOut">
              <a:rPr lang="ru-RU" smtClean="0"/>
              <a:t>13.09.2023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F3A5-20BD-479D-9989-525AAA6AC1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710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7311F-B67F-47E2-A674-4221476947A1}" type="datetimeFigureOut">
              <a:rPr lang="ru-RU" smtClean="0"/>
              <a:t>13.09.2023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F3A5-20BD-479D-9989-525AAA6AC1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558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3E7311F-B67F-47E2-A674-4221476947A1}" type="datetimeFigureOut">
              <a:rPr lang="ru-RU" smtClean="0"/>
              <a:t>13.09.2023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1B9F3A5-20BD-479D-9989-525AAA6AC1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1241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78073" y="60509"/>
            <a:ext cx="8001000" cy="1325218"/>
          </a:xfrm>
        </p:spPr>
        <p:txBody>
          <a:bodyPr>
            <a:noAutofit/>
          </a:bodyPr>
          <a:lstStyle/>
          <a:p>
            <a:pPr algn="ctr"/>
            <a:r>
              <a:rPr lang="ru-RU" sz="7200" b="1" dirty="0" smtClean="0">
                <a:latin typeface="Akademitscheskaja Buch" panose="02000009000000000000" pitchFamily="49" charset="0"/>
              </a:rPr>
              <a:t>ЛЕБЕДИНОЕ УТРО</a:t>
            </a:r>
            <a:endParaRPr lang="ru-RU" sz="7200" b="1" dirty="0">
              <a:latin typeface="Akademitscheskaja Buch" panose="02000009000000000000" pitchFamily="49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2472" y="3910128"/>
            <a:ext cx="6379197" cy="280872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Комплексное занятие для детей старшего </a:t>
            </a:r>
            <a:r>
              <a:rPr lang="ru-RU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дошкольного возраста с использованием нетрадиционной </a:t>
            </a:r>
            <a:r>
              <a:rPr lang="ru-RU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техники рисования по произведению С.А. Есенина «Лебедушка»</a:t>
            </a:r>
          </a:p>
          <a:p>
            <a:pPr algn="ctr">
              <a:lnSpc>
                <a:spcPct val="110000"/>
              </a:lnSpc>
            </a:pPr>
            <a:r>
              <a:rPr lang="ru-RU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Подготовила воспитатель высшей квалификационной категории </a:t>
            </a:r>
          </a:p>
          <a:p>
            <a:pPr algn="ctr">
              <a:lnSpc>
                <a:spcPct val="110000"/>
              </a:lnSpc>
            </a:pPr>
            <a:r>
              <a:rPr lang="ru-RU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Литвинова Наталья Александровна, </a:t>
            </a:r>
          </a:p>
          <a:p>
            <a:pPr algn="ctr">
              <a:lnSpc>
                <a:spcPct val="110000"/>
              </a:lnSpc>
            </a:pPr>
            <a:r>
              <a:rPr lang="ru-RU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МБДОУ «Детский сад № 24» г. Рязань</a:t>
            </a:r>
            <a:endParaRPr lang="ru-RU" b="1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774" y="1170501"/>
            <a:ext cx="5526157" cy="5548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5806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310" r="4455" b="13799"/>
          <a:stretch/>
        </p:blipFill>
        <p:spPr>
          <a:xfrm>
            <a:off x="1325217" y="140016"/>
            <a:ext cx="9183757" cy="6514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884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500400" y="-1472460"/>
            <a:ext cx="6840916" cy="9785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457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23812"/>
            <a:ext cx="9525000" cy="6810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276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759" r="843" b="3983"/>
          <a:stretch/>
        </p:blipFill>
        <p:spPr>
          <a:xfrm>
            <a:off x="1113183" y="0"/>
            <a:ext cx="5791200" cy="6799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6054" y="1026648"/>
            <a:ext cx="3962856" cy="4745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3153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2624" r="265" b="8645"/>
          <a:stretch/>
        </p:blipFill>
        <p:spPr>
          <a:xfrm>
            <a:off x="2941980" y="0"/>
            <a:ext cx="6228523" cy="6659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562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91" b="6282"/>
          <a:stretch/>
        </p:blipFill>
        <p:spPr>
          <a:xfrm>
            <a:off x="397634" y="773285"/>
            <a:ext cx="11347974" cy="50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780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538" t="8527" r="8747" b="15586"/>
          <a:stretch/>
        </p:blipFill>
        <p:spPr>
          <a:xfrm>
            <a:off x="2951195" y="0"/>
            <a:ext cx="6267417" cy="6637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175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92" r="815" b="4222"/>
          <a:stretch/>
        </p:blipFill>
        <p:spPr>
          <a:xfrm>
            <a:off x="2862470" y="100785"/>
            <a:ext cx="5963477" cy="6584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225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955" t="5331" r="7855" b="29728"/>
          <a:stretch/>
        </p:blipFill>
        <p:spPr>
          <a:xfrm rot="5400000">
            <a:off x="2696701" y="-404074"/>
            <a:ext cx="6772097" cy="7580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319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8036" y="0"/>
            <a:ext cx="9017735" cy="6758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554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Другая 1">
      <a:dk1>
        <a:sysClr val="windowText" lastClr="000000"/>
      </a:dk1>
      <a:lt1>
        <a:sysClr val="window" lastClr="FFFFFF"/>
      </a:lt1>
      <a:dk2>
        <a:srgbClr val="146194"/>
      </a:dk2>
      <a:lt2>
        <a:srgbClr val="22C4ED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175</TotalTime>
  <Words>42</Words>
  <Application>Microsoft Office PowerPoint</Application>
  <PresentationFormat>Широкоэкранный</PresentationFormat>
  <Paragraphs>6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Akademitscheskaja Buch</vt:lpstr>
      <vt:lpstr>Calibri</vt:lpstr>
      <vt:lpstr>Century Gothic</vt:lpstr>
      <vt:lpstr>Wingdings 3</vt:lpstr>
      <vt:lpstr>Сектор</vt:lpstr>
      <vt:lpstr>ЛЕБЕДИНОЕ УТРО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Литвинова</dc:creator>
  <cp:lastModifiedBy>Анастасия Литвинова</cp:lastModifiedBy>
  <cp:revision>9</cp:revision>
  <dcterms:created xsi:type="dcterms:W3CDTF">2023-09-10T14:17:52Z</dcterms:created>
  <dcterms:modified xsi:type="dcterms:W3CDTF">2023-09-13T19:48:14Z</dcterms:modified>
</cp:coreProperties>
</file>