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78FE1-7A13-4DC8-94F7-A63BC9898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CE4B08-D648-4BBE-959C-B804260F1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225CB-C11B-46F7-AB73-77C0CCDD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8F93F-8700-45A1-9F62-7C7A25A3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2A631-3CB1-4444-A9AE-E83905D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4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F17D4-FFC7-478B-8037-49EA8814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80F598-342A-4642-90D0-368DA775C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F4630-1D08-4C4C-82D4-2811DABA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5146B-4A68-4AEC-8ACC-DE35725D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7963CF-2C94-440F-94EC-F9FE6285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3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527691-F781-4158-9DFF-E572F8B24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E27E7D-C06E-4FE4-8E6D-6CF10F1EA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E817D2-0901-42CB-8CB5-1B9D75B3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15687-50CC-4A28-932A-DEB1607A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8212B-F7D7-467B-BA2B-7C955F38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2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33574-25EE-4DDA-A9F1-1F323652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42907-51C6-4221-B1CF-E590A0BFE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84A10-C562-460B-BA55-2CC776EC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EEBDA-8BF3-4C4C-80C5-F7573119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CEEE8-5E8C-4899-871B-70AAEDE1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5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4878B-1C11-498A-BDA3-CDD97988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6FE82-D38F-4AA8-A4D8-299566A56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6F22FA-7DA3-45F8-88A2-3C612270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48446-C21B-4F26-B3B1-FE7D882B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2008A-A37C-4106-9C78-A5183FFD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A8C2C-45F8-43EC-B984-0FDD0D89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9F0E03-1B1F-4391-8B1E-4E27A0018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6CDFD-9B96-4FA8-9D9D-E3E7EC6CB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899DF0-BDA7-4B1E-BE86-E379F848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43EA96-2B6F-46D3-A34C-81BCE549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DCC2F5-1BDE-48ED-8DF1-E5F7B3BA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6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17BA3-AE74-4227-8521-93B6C876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950935-D829-4DE5-BF59-40B74242A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9E4AEA-32FB-4BA7-87E1-44DFA955C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AF9297-326B-44E5-977F-C4829C741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980A7D-83F0-4845-BC89-AED13C9F6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05FE31-BD8D-4BAB-A999-19E718FC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D783F0-5D85-4FAC-97A2-4FE0A76E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6F19F1-142E-4F62-A384-EB437F5D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9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25C4D-548B-4109-9B4E-076F8575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2BE775-BBF3-43DD-BE03-31119AD1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B301FF-70E6-4E29-A9BA-596557C0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F0DD22-65B1-44CF-BAA7-3F7340E5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5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7D98AE-A573-467F-9D59-C88AE558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B251DF-8636-4D7D-94FD-1F3226C4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C5D7F2-735C-48BE-B6EE-3A89C560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0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DBBBA-BFE8-4B12-8DB7-B2E941DE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B2C00-4505-483D-8D9A-3299B35F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19ACBC-86C3-449E-834A-4AAB5F010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72F4BB-B81B-4DCF-B56D-77A14B1A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789F7B-5DF3-4C5B-A9EA-EA086C85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9FEAE3-4F89-486A-A0EC-031DE8C5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2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A0F51-3529-4EAD-8170-74E32ED1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5D5AF7-6929-477A-8DA1-8A6A189C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CDC55B-2817-4AEE-B62D-AD522986A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FD9B60-687D-4A8F-B728-0A0871EB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6F9D2B-B1DE-477A-8C62-02E627CD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9A321F-123C-4D26-B269-C30CEDB0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2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5E084-59DE-492B-B713-00CD8944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5F7F65-DB08-41FD-9883-079FAA46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33D49-B0C9-4454-90B3-969E08784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4D47-6EBA-42B8-BA06-FF46B19500A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378F6-AB96-4DE4-8CA6-3C6A1F65B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DFC94A-D0FB-4B3B-BA48-F1BCE7292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32A4-3541-4AB6-8F40-498BB6F4E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3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buchonok.ru/node/415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896F6ABC-9F70-447E-B3AA-A5D25601E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216" y="402770"/>
            <a:ext cx="7164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Робототехника – профессия будущего"/>
              </a:rPr>
              <a:t>Робототехника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Робототехника – профессия будущего"/>
              </a:rPr>
              <a:t>–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Робототехника – профессия будущего"/>
              </a:rPr>
              <a:t> профессия будущего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Рисунок 23">
            <a:extLst>
              <a:ext uri="{FF2B5EF4-FFF2-40B4-BE49-F238E27FC236}">
                <a16:creationId xmlns:a16="http://schemas.microsoft.com/office/drawing/2014/main" id="{989D94E6-0335-4970-9F1A-3A5A35FF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17" y="1076799"/>
            <a:ext cx="7065683" cy="47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8E3F362-0D69-4F3B-A107-ED2BE680D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682" y="5973351"/>
            <a:ext cx="364754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Автор: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Хамула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И.Ю. 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Место выполнения работы: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МО «Детский сад комбинированного вида»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1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A7B885-DB2A-4D85-867B-772E4EEBA950}"/>
              </a:ext>
            </a:extLst>
          </p:cNvPr>
          <p:cNvSpPr txBox="1"/>
          <p:nvPr/>
        </p:nvSpPr>
        <p:spPr>
          <a:xfrm>
            <a:off x="543635" y="106038"/>
            <a:ext cx="10972090" cy="6700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Выбранная мною тема исследовательской работы по робототехнике "Робототехника - профессия будущего", очень актуальна, так как современная наука предусматривает популяризацию разработок роботов с целью улучшения и облегчения жизнедеятельности человека. В связи с этим необходимо освоить азы программирования и роботостроения, что в дальнейшем может помочь с определением профессии.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Предложенный творческий проект будет интересен для учеников школы и детских садов, среди увлекающихся детей робототехникой 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-конструированием, поможет выявить у них интерес к роботостроению, программированию и конструированию.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робототехника.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роботы.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доказать, что робототехника может быть не просто игрой, а серьезным занятием, которое может в дальнейшем стать профессией.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историю роботов;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алгоритмического и логического мышления;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овладение навыками научно-технического конструирования и моделирования;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навыков коллективного труда;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навыков; - организация внеурочной деятельности детей.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1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3C81473-5FB3-4BB1-BA69-C0059E1370BB}"/>
              </a:ext>
            </a:extLst>
          </p:cNvPr>
          <p:cNvSpPr txBox="1"/>
          <p:nvPr/>
        </p:nvSpPr>
        <p:spPr>
          <a:xfrm>
            <a:off x="266547" y="290433"/>
            <a:ext cx="7220103" cy="6326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исследования: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Демонстрация;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Исследовательская проектная деятельность.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Объяснительно - иллюстративный - предъявление информации различными способами (объяснение, рассказ, беседа, инструктаж, демонстрация, работа с технологическими картами и др.);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Эвристический - метод творческой деятельности (создание творческих моделей и т.д.);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Проблемный - постановка проблемы и самостоятельный поиск её решения обучающимися;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Программированный - набор операций, которые необходимо выполнить в ходе выполнения практических работ (форма: компьютерный практикум, проектная деятельность);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Репродуктивный - воспроизводство знаний и способов деятельности (форма: собирание моделей и конструкций по образцу, беседа, упражнения по аналогу);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Частично - поисковый - решение проблемных задач с помощью педагога;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14AFAC-2A54-4AA0-A548-A3A7FB1C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26030" r="37407" b="26551"/>
          <a:stretch/>
        </p:blipFill>
        <p:spPr>
          <a:xfrm>
            <a:off x="7134225" y="205564"/>
            <a:ext cx="4973879" cy="32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5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E191D67-A039-40FD-BE70-FC1AFECA7EF3}"/>
              </a:ext>
            </a:extLst>
          </p:cNvPr>
          <p:cNvSpPr txBox="1"/>
          <p:nvPr/>
        </p:nvSpPr>
        <p:spPr>
          <a:xfrm>
            <a:off x="295275" y="292936"/>
            <a:ext cx="6096000" cy="448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исследование: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Программирование - сравнительно молодая и быстро развивающаяся отрасль науки и техники.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сотрудничества.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Информационно-коммуникационные технологии.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значимость работы: 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значение роботов в жизни человека.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исследования: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сбор и изучение информации о робототехнике.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такое робот и робототехника?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практическая работа (создание роботов в кружке).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оформление полученных результатов.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95CC7B-8C8D-46C7-834E-1F72405D5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19386"/>
          <a:stretch/>
        </p:blipFill>
        <p:spPr>
          <a:xfrm rot="5400000">
            <a:off x="7314893" y="1714503"/>
            <a:ext cx="38862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8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F170A5-B9C3-47C9-BE2F-72A6AF2A2100}"/>
              </a:ext>
            </a:extLst>
          </p:cNvPr>
          <p:cNvSpPr txBox="1"/>
          <p:nvPr/>
        </p:nvSpPr>
        <p:spPr>
          <a:xfrm>
            <a:off x="-366557" y="26777"/>
            <a:ext cx="6806498" cy="4115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Предполагаемые конечные результаты: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педагогической работы воспитанники смогут: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видеть конструкцию объекта и анализировать ее основные части;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соотносить конструкцию предмета с его назначением;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создавать различные конструкции одного и того же объекта;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различные конструкции модели по схеме,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чертежу, по словесной инструкции педагога,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собственному замыслу;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создавать конструкции, объединенные одной темой.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  освоить компьютерную среду, включающую в себя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графический язык программирования.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F73C15-B089-4CDC-9AEE-AEE640EB2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t="20424" r="12665" b="11528"/>
          <a:stretch/>
        </p:blipFill>
        <p:spPr>
          <a:xfrm>
            <a:off x="5263353" y="2086512"/>
            <a:ext cx="6806498" cy="46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6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1D33CA-F95B-486A-AC3E-EEC243218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/>
          <a:stretch/>
        </p:blipFill>
        <p:spPr>
          <a:xfrm>
            <a:off x="543635" y="257174"/>
            <a:ext cx="5612637" cy="38862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082B89-EB3D-43BF-AC45-4D7919EE4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7" t="166" r="810" b="-166"/>
          <a:stretch/>
        </p:blipFill>
        <p:spPr>
          <a:xfrm rot="5400000">
            <a:off x="6877807" y="1571625"/>
            <a:ext cx="47870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29A964B-B774-4A93-A1C8-A2F5DC2D025F}"/>
              </a:ext>
            </a:extLst>
          </p:cNvPr>
          <p:cNvSpPr txBox="1"/>
          <p:nvPr/>
        </p:nvSpPr>
        <p:spPr>
          <a:xfrm>
            <a:off x="478246" y="896092"/>
            <a:ext cx="11477625" cy="374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наши дни робототехника применяется абсолютно во всех областях и профессиях: в промышленности, в медицине, на войне и даже в космосе, роботы помогают нам по дому, а возможно в будущем и заменят многие профессии человека вообще.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моих исследований, я хотела показать, что изготовление робота очень интересный, увлекательный и познавательный процесс. Над созданием роботов трудятся настоящие ученые и инженеры, но каждый студент и школьник может придумать дизайн одного из них.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роботов из различных конструкторов очень интересный и познавательный процесс, который развивает логическое и абстрактное мышление. Согласно вышеизложенного можно сказать, что роботы занимают определенную часть в нашей жизни и внесение в процесс образования курса «Робототехники» будет актуально и в будущем.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5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29A964B-B774-4A93-A1C8-A2F5DC2D025F}"/>
              </a:ext>
            </a:extLst>
          </p:cNvPr>
          <p:cNvSpPr txBox="1"/>
          <p:nvPr/>
        </p:nvSpPr>
        <p:spPr>
          <a:xfrm>
            <a:off x="544921" y="3005551"/>
            <a:ext cx="1147762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09222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591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hamula08@mail.ru</dc:creator>
  <cp:lastModifiedBy>hamula08@mail.ru</cp:lastModifiedBy>
  <cp:revision>5</cp:revision>
  <dcterms:created xsi:type="dcterms:W3CDTF">2021-02-24T20:30:25Z</dcterms:created>
  <dcterms:modified xsi:type="dcterms:W3CDTF">2021-02-24T21:05:20Z</dcterms:modified>
</cp:coreProperties>
</file>