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90" r:id="rId4"/>
    <p:sldId id="289" r:id="rId5"/>
    <p:sldId id="291" r:id="rId6"/>
    <p:sldId id="281" r:id="rId7"/>
    <p:sldId id="285" r:id="rId8"/>
    <p:sldId id="287" r:id="rId9"/>
    <p:sldId id="286" r:id="rId10"/>
    <p:sldId id="266" r:id="rId11"/>
    <p:sldId id="282" r:id="rId12"/>
    <p:sldId id="25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97" autoAdjust="0"/>
  </p:normalViewPr>
  <p:slideViewPr>
    <p:cSldViewPr>
      <p:cViewPr varScale="1">
        <p:scale>
          <a:sx n="67" d="100"/>
          <a:sy n="67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ED672-2CB6-4C78-AEFB-5CB48D24D53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4A3D-A667-4EBE-B5D0-67CDB9C04A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931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ED672-2CB6-4C78-AEFB-5CB48D24D53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4A3D-A667-4EBE-B5D0-67CDB9C04A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429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ED672-2CB6-4C78-AEFB-5CB48D24D53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4A3D-A667-4EBE-B5D0-67CDB9C04A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17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ED672-2CB6-4C78-AEFB-5CB48D24D53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4A3D-A667-4EBE-B5D0-67CDB9C04A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435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ED672-2CB6-4C78-AEFB-5CB48D24D53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4A3D-A667-4EBE-B5D0-67CDB9C04A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5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ED672-2CB6-4C78-AEFB-5CB48D24D53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4A3D-A667-4EBE-B5D0-67CDB9C04A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417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ED672-2CB6-4C78-AEFB-5CB48D24D53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4A3D-A667-4EBE-B5D0-67CDB9C04A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460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ED672-2CB6-4C78-AEFB-5CB48D24D53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4A3D-A667-4EBE-B5D0-67CDB9C04A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873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ED672-2CB6-4C78-AEFB-5CB48D24D53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4A3D-A667-4EBE-B5D0-67CDB9C04A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196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ED672-2CB6-4C78-AEFB-5CB48D24D53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4A3D-A667-4EBE-B5D0-67CDB9C04A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405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ED672-2CB6-4C78-AEFB-5CB48D24D53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4A3D-A667-4EBE-B5D0-67CDB9C04A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783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ED672-2CB6-4C78-AEFB-5CB48D24D53C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84A3D-A667-4EBE-B5D0-67CDB9C04A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46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mail.ru/search?search_source=mailru_desktop_safe&amp;msid=1&amp;src=suggest_T&amp;encoded_text=AADYl8VGIcNry_qBZcX_pAj6wHkIZiVl_GboKgVkuQKPcDNfm" TargetMode="External"/><Relationship Id="rId4" Type="http://schemas.openxmlformats.org/officeDocument/2006/relationships/hyperlink" Target="https://mail.ru/search?search_source=mailru_desktop_safe&amp;msi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ownloads\картинка капель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9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7607" y="2895080"/>
            <a:ext cx="7772400" cy="1517536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solidFill>
                  <a:srgbClr val="002060"/>
                </a:solidFill>
              </a:rPr>
              <a:t>Презентация к занятию </a:t>
            </a:r>
            <a:br>
              <a:rPr lang="ru-RU" sz="2700" b="1" i="1" dirty="0" smtClean="0">
                <a:solidFill>
                  <a:srgbClr val="002060"/>
                </a:solidFill>
              </a:rPr>
            </a:br>
            <a:r>
              <a:rPr lang="ru-RU" sz="4000" b="1" i="1" dirty="0" smtClean="0">
                <a:solidFill>
                  <a:srgbClr val="002060"/>
                </a:solidFill>
              </a:rPr>
              <a:t>«Капельки   Здоровья»</a:t>
            </a:r>
            <a:br>
              <a:rPr lang="ru-RU" sz="4000" b="1" i="1" dirty="0" smtClean="0">
                <a:solidFill>
                  <a:srgbClr val="002060"/>
                </a:solidFill>
              </a:rPr>
            </a:br>
            <a:r>
              <a:rPr lang="ru-RU" sz="4000" b="1" i="1" dirty="0" smtClean="0">
                <a:solidFill>
                  <a:srgbClr val="002060"/>
                </a:solidFill>
              </a:rPr>
              <a:t>   </a:t>
            </a:r>
            <a:r>
              <a:rPr lang="ru-RU" sz="1800" b="1" i="1" dirty="0" smtClean="0"/>
              <a:t>разработала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sz="1800" b="1" i="1" dirty="0" smtClean="0"/>
              <a:t>и провела  воспитатель Бушуева Л.А.</a:t>
            </a:r>
            <a:endParaRPr lang="ru-RU" sz="1800" b="1" i="1" dirty="0"/>
          </a:p>
        </p:txBody>
      </p:sp>
      <p:pic>
        <p:nvPicPr>
          <p:cNvPr id="1027" name="Picture 3" descr="C:\Users\Администратор\Downloads\139564033_4208855_pritchaoreligiigryaznyjsosudivod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r="8323"/>
          <a:stretch/>
        </p:blipFill>
        <p:spPr bwMode="auto">
          <a:xfrm>
            <a:off x="3470722" y="4406365"/>
            <a:ext cx="2469430" cy="238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6"/>
          <a:stretch/>
        </p:blipFill>
        <p:spPr bwMode="auto">
          <a:xfrm>
            <a:off x="5940152" y="4412615"/>
            <a:ext cx="1944216" cy="238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365104"/>
            <a:ext cx="2067074" cy="238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3067"/>
            <a:ext cx="79823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    образовательное                </a:t>
            </a:r>
          </a:p>
          <a:p>
            <a:pPr lvl="0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                                            учреждение</a:t>
            </a:r>
            <a:br>
              <a:rPr lang="ru-RU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                       «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Новоторъяльский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детский сад «Улыбка»</a:t>
            </a:r>
          </a:p>
        </p:txBody>
      </p:sp>
    </p:spTree>
    <p:extLst>
      <p:ext uri="{BB962C8B-B14F-4D97-AF65-F5344CB8AC3E}">
        <p14:creationId xmlns:p14="http://schemas.microsoft.com/office/powerpoint/2010/main" val="184220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5" r="7580" b="25331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9"/>
          <a:stretch>
            <a:fillRect/>
          </a:stretch>
        </p:blipFill>
        <p:spPr bwMode="auto">
          <a:xfrm>
            <a:off x="1367644" y="1673423"/>
            <a:ext cx="640871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893" y="-258829"/>
            <a:ext cx="2555776" cy="257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89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5" r="7580" b="21195"/>
          <a:stretch>
            <a:fillRect/>
          </a:stretch>
        </p:blipFill>
        <p:spPr bwMode="auto">
          <a:xfrm>
            <a:off x="0" y="0"/>
            <a:ext cx="9144000" cy="711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55776" cy="257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798"/>
            <a:ext cx="4049652" cy="314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 t="29921"/>
          <a:stretch>
            <a:fillRect/>
          </a:stretch>
        </p:blipFill>
        <p:spPr bwMode="auto">
          <a:xfrm>
            <a:off x="280082" y="3839827"/>
            <a:ext cx="4263355" cy="304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47864" y="336699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Настроение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7789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933056"/>
            <a:ext cx="7772400" cy="1470025"/>
          </a:xfrm>
        </p:spPr>
        <p:txBody>
          <a:bodyPr/>
          <a:lstStyle/>
          <a:p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Администратор\Downloads\картинка капель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" r="3642" b="4861"/>
          <a:stretch/>
        </p:blipFill>
        <p:spPr bwMode="auto">
          <a:xfrm>
            <a:off x="2723803" y="0"/>
            <a:ext cx="3096344" cy="398229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051721" y="4149080"/>
            <a:ext cx="547260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Источники информации</a:t>
            </a:r>
          </a:p>
          <a:p>
            <a:pPr lvl="0"/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https://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mail.ru/search?search_source=mailru_desktop_safe&amp;msid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5"/>
              </a:rPr>
              <a:t>https://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5"/>
              </a:rPr>
              <a:t>mail.ru/search?search_source=mailru_desktop_safe&amp;msid=1&amp;src=suggest_T&amp;encoded_text=AADYl8VGIcNry_qBZcX_pAj6wHkIZiVl_GboKgVkuQKPcDNfm</a:t>
            </a:r>
            <a:endParaRPr lang="ru-RU" sz="140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ru-RU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83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5" r="7580" b="21195"/>
          <a:stretch>
            <a:fillRect/>
          </a:stretch>
        </p:blipFill>
        <p:spPr bwMode="auto">
          <a:xfrm>
            <a:off x="0" y="0"/>
            <a:ext cx="9144000" cy="711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55776" cy="257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3688" y="260648"/>
            <a:ext cx="59046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</a:rPr>
              <a:t>            </a:t>
            </a:r>
            <a:r>
              <a:rPr lang="ru-RU" sz="3200" b="1" i="1" dirty="0" smtClean="0">
                <a:solidFill>
                  <a:srgbClr val="002060"/>
                </a:solidFill>
              </a:rPr>
              <a:t>Я и мое тело</a:t>
            </a:r>
            <a:endParaRPr lang="ru-RU" sz="3200" i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1" t="13340" r="10375" b="5558"/>
          <a:stretch>
            <a:fillRect/>
          </a:stretch>
        </p:blipFill>
        <p:spPr bwMode="auto">
          <a:xfrm>
            <a:off x="539551" y="3558747"/>
            <a:ext cx="98075" cy="8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2338003"/>
            <a:ext cx="3528392" cy="4768614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37789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5" r="7580" b="21195"/>
          <a:stretch>
            <a:fillRect/>
          </a:stretch>
        </p:blipFill>
        <p:spPr bwMode="auto">
          <a:xfrm>
            <a:off x="0" y="0"/>
            <a:ext cx="9144000" cy="711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55776" cy="257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/>
          <a:stretch/>
        </p:blipFill>
        <p:spPr bwMode="auto">
          <a:xfrm>
            <a:off x="3311860" y="2981463"/>
            <a:ext cx="252028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80728"/>
            <a:ext cx="237626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7690" r="12271" b="5364"/>
          <a:stretch/>
        </p:blipFill>
        <p:spPr bwMode="auto">
          <a:xfrm>
            <a:off x="2627784" y="980728"/>
            <a:ext cx="251495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6155" r="6928" b="7894"/>
          <a:stretch/>
        </p:blipFill>
        <p:spPr bwMode="auto">
          <a:xfrm>
            <a:off x="6300192" y="4221088"/>
            <a:ext cx="2376264" cy="196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2481" r="6628" b="6423"/>
          <a:stretch/>
        </p:blipFill>
        <p:spPr bwMode="auto">
          <a:xfrm>
            <a:off x="152400" y="2981463"/>
            <a:ext cx="2475384" cy="207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"/>
            <a:ext cx="4053582" cy="79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060" y="5056909"/>
            <a:ext cx="2493818" cy="180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60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5" r="7580" b="21195"/>
          <a:stretch>
            <a:fillRect/>
          </a:stretch>
        </p:blipFill>
        <p:spPr bwMode="auto">
          <a:xfrm>
            <a:off x="0" y="7462"/>
            <a:ext cx="9144000" cy="711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67744" y="260648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Предметы личной гигиены</a:t>
            </a:r>
            <a:endParaRPr lang="ru-RU" sz="3200" i="1" dirty="0"/>
          </a:p>
        </p:txBody>
      </p:sp>
      <p:pic>
        <p:nvPicPr>
          <p:cNvPr id="3074" name="Picture 2" descr="E:\картинки ЗОЖ\1015626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8640960" cy="5914353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58829"/>
            <a:ext cx="2555776" cy="257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3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5" r="7580" b="21195"/>
          <a:stretch>
            <a:fillRect/>
          </a:stretch>
        </p:blipFill>
        <p:spPr bwMode="auto">
          <a:xfrm>
            <a:off x="0" y="0"/>
            <a:ext cx="9144000" cy="711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" t="16643" r="6047" b="9827"/>
          <a:stretch/>
        </p:blipFill>
        <p:spPr bwMode="auto">
          <a:xfrm>
            <a:off x="5278635" y="3989347"/>
            <a:ext cx="3865363" cy="2858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G:\картинки ЗОЖ\картинка ЗОЖ 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r="5076"/>
          <a:stretch>
            <a:fillRect/>
          </a:stretch>
        </p:blipFill>
        <p:spPr bwMode="auto">
          <a:xfrm>
            <a:off x="80146" y="4017922"/>
            <a:ext cx="3483742" cy="285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55776" cy="257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91680" y="0"/>
            <a:ext cx="50405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</a:rPr>
              <a:t>     </a:t>
            </a:r>
            <a:r>
              <a:rPr lang="ru-RU" sz="3200" b="1" i="1" dirty="0" smtClean="0">
                <a:solidFill>
                  <a:srgbClr val="002060"/>
                </a:solidFill>
              </a:rPr>
              <a:t>правильное питание</a:t>
            </a:r>
            <a:endParaRPr lang="ru-RU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r="1185"/>
          <a:stretch>
            <a:fillRect/>
          </a:stretch>
        </p:blipFill>
        <p:spPr bwMode="auto">
          <a:xfrm>
            <a:off x="2801468" y="980728"/>
            <a:ext cx="3541064" cy="288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76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05"/>
            <a:ext cx="9144000" cy="712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59832" y="206971"/>
            <a:ext cx="3024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     Витамины</a:t>
            </a:r>
            <a:endParaRPr lang="ru-RU" sz="3200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280" y="-531440"/>
            <a:ext cx="2555776" cy="257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1" y="4437112"/>
            <a:ext cx="3263727" cy="259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4259" r="6937" b="3987"/>
          <a:stretch/>
        </p:blipFill>
        <p:spPr bwMode="auto">
          <a:xfrm>
            <a:off x="5508104" y="4183125"/>
            <a:ext cx="3414670" cy="267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1" b="7239"/>
          <a:stretch/>
        </p:blipFill>
        <p:spPr bwMode="auto">
          <a:xfrm>
            <a:off x="1070474" y="1830307"/>
            <a:ext cx="3042582" cy="235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666" y="1556792"/>
            <a:ext cx="3316583" cy="232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89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5" r="7580" b="21195"/>
          <a:stretch>
            <a:fillRect/>
          </a:stretch>
        </p:blipFill>
        <p:spPr bwMode="auto">
          <a:xfrm>
            <a:off x="57125" y="29170"/>
            <a:ext cx="9144000" cy="711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55776" cy="257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59832" y="188640"/>
            <a:ext cx="3867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/>
              <a:t>Д</a:t>
            </a:r>
            <a:r>
              <a:rPr lang="ru-RU" sz="3200" b="1" i="1" dirty="0" smtClean="0"/>
              <a:t>вижение</a:t>
            </a:r>
            <a:endParaRPr lang="ru-RU" sz="3200" b="1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t="4691" r="4425" b="12286"/>
          <a:stretch/>
        </p:blipFill>
        <p:spPr bwMode="auto">
          <a:xfrm>
            <a:off x="1979712" y="5252182"/>
            <a:ext cx="1709303" cy="1819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319" y="1484784"/>
            <a:ext cx="3636681" cy="229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r="12941"/>
          <a:stretch/>
        </p:blipFill>
        <p:spPr bwMode="auto">
          <a:xfrm>
            <a:off x="467544" y="2348880"/>
            <a:ext cx="2088232" cy="273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1010"/>
          <a:stretch/>
        </p:blipFill>
        <p:spPr bwMode="auto">
          <a:xfrm>
            <a:off x="2843808" y="1052735"/>
            <a:ext cx="1584176" cy="226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177143"/>
            <a:ext cx="1857325" cy="196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89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5" t="5170" r="7580" b="21195"/>
          <a:stretch>
            <a:fillRect/>
          </a:stretch>
        </p:blipFill>
        <p:spPr bwMode="auto">
          <a:xfrm>
            <a:off x="0" y="0"/>
            <a:ext cx="9143999" cy="695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35896" y="332654"/>
            <a:ext cx="2592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Воздух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43" y="-186821"/>
            <a:ext cx="2555776" cy="257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43377" t="39444" r="37908" b="36671"/>
          <a:stretch/>
        </p:blipFill>
        <p:spPr bwMode="auto">
          <a:xfrm>
            <a:off x="2339752" y="1412776"/>
            <a:ext cx="4899544" cy="4689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789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5" r="7580" b="21195"/>
          <a:stretch>
            <a:fillRect/>
          </a:stretch>
        </p:blipFill>
        <p:spPr bwMode="auto">
          <a:xfrm>
            <a:off x="0" y="0"/>
            <a:ext cx="9144000" cy="711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1704"/>
            <a:ext cx="2555776" cy="257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67336" y="260649"/>
            <a:ext cx="3927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Закаливание</a:t>
            </a:r>
            <a:endParaRPr lang="ru-RU" sz="3200" i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80928"/>
            <a:ext cx="3747120" cy="273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" r="15849"/>
          <a:stretch>
            <a:fillRect/>
          </a:stretch>
        </p:blipFill>
        <p:spPr bwMode="auto">
          <a:xfrm>
            <a:off x="0" y="4138629"/>
            <a:ext cx="3347864" cy="296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12988" t="5613" r="12988" b="6549"/>
          <a:stretch>
            <a:fillRect/>
          </a:stretch>
        </p:blipFill>
        <p:spPr bwMode="auto">
          <a:xfrm rot="60000">
            <a:off x="6914660" y="3707601"/>
            <a:ext cx="2261402" cy="338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8" r="25521" b="23175"/>
          <a:stretch/>
        </p:blipFill>
        <p:spPr bwMode="auto">
          <a:xfrm>
            <a:off x="6516216" y="980728"/>
            <a:ext cx="2341004" cy="166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89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34</Words>
  <Application>Microsoft Office PowerPoint</Application>
  <PresentationFormat>Экран (4:3)</PresentationFormat>
  <Paragraphs>15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к занятию  «Капельки   Здоровья»    разработала и провела  воспитатель Бушуева Л.А.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Капельки Здоровья</dc:title>
  <dc:creator>SONY</dc:creator>
  <cp:lastModifiedBy>SONY</cp:lastModifiedBy>
  <cp:revision>47</cp:revision>
  <dcterms:created xsi:type="dcterms:W3CDTF">2022-01-19T19:38:29Z</dcterms:created>
  <dcterms:modified xsi:type="dcterms:W3CDTF">2023-11-08T18:44:20Z</dcterms:modified>
</cp:coreProperties>
</file>