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6" r:id="rId4"/>
    <p:sldId id="259" r:id="rId5"/>
    <p:sldId id="293" r:id="rId6"/>
    <p:sldId id="282" r:id="rId7"/>
    <p:sldId id="285" r:id="rId8"/>
    <p:sldId id="284" r:id="rId9"/>
    <p:sldId id="287" r:id="rId10"/>
    <p:sldId id="292" r:id="rId11"/>
    <p:sldId id="283" r:id="rId12"/>
    <p:sldId id="288" r:id="rId13"/>
    <p:sldId id="286" r:id="rId14"/>
    <p:sldId id="260" r:id="rId15"/>
    <p:sldId id="289" r:id="rId16"/>
    <p:sldId id="290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AEAEA"/>
    <a:srgbClr val="F8F8F8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56" d="100"/>
          <a:sy n="56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BE3D-0AF4-4AD0-8E09-6189510B045E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BFCD9-7AB1-4406-8C70-8556BE8F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BFCD9-7AB1-4406-8C70-8556BE8F421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D39AA-53FB-4BA7-B8D2-418A3F00282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D39AA-53FB-4BA7-B8D2-418A3F00282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D39AA-53FB-4BA7-B8D2-418A3F00282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D39AA-53FB-4BA7-B8D2-418A3F00282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D39AA-53FB-4BA7-B8D2-418A3F00282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D39AA-53FB-4BA7-B8D2-418A3F00282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D39AA-53FB-4BA7-B8D2-418A3F00282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D39AA-53FB-4BA7-B8D2-418A3F00282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D39AA-53FB-4BA7-B8D2-418A3F00282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D39AA-53FB-4BA7-B8D2-418A3F00282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5D39AA-53FB-4BA7-B8D2-418A3F002821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ACFDD8-75F2-452F-8E83-458A34EE3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vcy;&amp;scy;&amp;iecy; &amp;ocy; &amp;scy;&amp;vcy;&amp;acy;&amp;dcy;&amp;softcy;&amp;bcy;&amp;iecy; &amp;Zcy;&amp;acy;&amp;pcy;&amp;icy;&amp;scy;&amp;icy; &amp;vcy; &amp;rcy;&amp;ucy;&amp;bcy;&amp;rcy;&amp;icy;&amp;kcy;&amp;iecy; &amp;vcy;&amp;scy;&amp;iecy; &amp;ocy; &amp;scy;&amp;vcy;&amp;acy;&amp;dcy;&amp;softcy;&amp;bcy;&amp;iecy; &amp;Dcy;&amp;ncy;&amp;iecy;&amp;vcy;&amp;ncy;&amp;icy;&amp;kcy; &amp;Pcy;&amp;rcy;&amp;ocy;&amp;scy;&amp;tcy;&amp;ocy;&amp;mcy;&amp;acy;&amp;rcy;&amp;icy;&amp;ncy;&amp;ocy;&amp;chcy;&amp;kcy;&amp;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15382" cy="68580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85720" y="285728"/>
            <a:ext cx="8572560" cy="6286544"/>
          </a:xfrm>
          <a:prstGeom prst="roundRect">
            <a:avLst>
              <a:gd name="adj" fmla="val 6432"/>
            </a:avLst>
          </a:prstGeom>
          <a:solidFill>
            <a:srgbClr val="EAEAEA">
              <a:alpha val="74902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22" name="Picture 10" descr="Troderstro.ru - &amp;pcy;&amp;ocy;&amp;rcy;&amp;tcy;&amp;acy;&amp;lcy; &amp;ocy; &amp;gcy;&amp;rcy;&amp;acy;&amp;fcy;&amp;icy;&amp;chcy;&amp;iecy;&amp;scy;&amp;kcy;&amp;ocy;&amp;mcy; &amp;dcy;&amp;icy;&amp;zcy;&amp;acy;&amp;jcy;&amp;ncy;&amp;iecy; &quot; &amp;Scy;&amp;tcy;&amp;rcy;&amp;acy;&amp;ncy;&amp;icy;&amp;tscy;&amp;acy; 1268"/>
          <p:cNvPicPr>
            <a:picLocks noChangeAspect="1" noChangeArrowheads="1"/>
          </p:cNvPicPr>
          <p:nvPr/>
        </p:nvPicPr>
        <p:blipFill>
          <a:blip r:embed="rId14"/>
          <a:srcRect t="4086" r="5661" b="46027"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2838"/>
            </a:avLst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3320" name="Picture 8" descr="&amp;Kcy;&amp;lcy;&amp;icy;&amp;pcy;&amp;acy;&amp;rcy;&amp;tcy; PNG &amp;zcy;&amp;acy;&amp;vcy;&amp;icy;&amp;tcy;&amp;ucy;&amp;shcy;&amp;kcy;&amp;icy;. &amp;Ocy;&amp;bcy;&amp;scy;&amp;ucy;&amp;zhcy;&amp;dcy;&amp;iecy;&amp;ncy;&amp;icy;&amp;iecy; &amp;ncy;&amp;acy; LiveInternet - &amp;Rcy;&amp;ocy;&amp;scy;&amp;scy;&amp;icy;&amp;jcy;&amp;scy;&amp;kcy;…"/>
          <p:cNvPicPr>
            <a:picLocks noChangeAspect="1" noChangeArrowheads="1"/>
          </p:cNvPicPr>
          <p:nvPr/>
        </p:nvPicPr>
        <p:blipFill>
          <a:blip r:embed="rId15"/>
          <a:srcRect t="-2586"/>
          <a:stretch>
            <a:fillRect/>
          </a:stretch>
        </p:blipFill>
        <p:spPr bwMode="auto">
          <a:xfrm rot="11698943">
            <a:off x="6493077" y="-60587"/>
            <a:ext cx="2571571" cy="3126382"/>
          </a:xfrm>
          <a:prstGeom prst="rect">
            <a:avLst/>
          </a:prstGeom>
          <a:noFill/>
        </p:spPr>
      </p:pic>
      <p:pic>
        <p:nvPicPr>
          <p:cNvPr id="13324" name="Picture 12" descr="5 &amp;Dcy;&amp;iecy;&amp;kcy;&amp;acy;&amp;bcy;&amp;rcy;&amp;yacy; 2009 - &amp;Kcy;&amp;lcy;&amp;icy;&amp;pcy;&amp;acy;&amp;rcy;&amp;tcy;&amp;ycy; &amp;dcy;&amp;lcy;&amp;yacy; &amp;Fcy;&amp;SHcy; - $*&amp;Kcy;&amp;lcy;&amp;icy;&amp;pcy;&amp;acy;&amp;rcy;&amp;tcy;&amp;ycy; &amp;dcy;&amp;lcy;&amp;yacy; &amp;Fcy;&amp;SHcy;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575004">
            <a:off x="-23661" y="4166986"/>
            <a:ext cx="2500330" cy="2500330"/>
          </a:xfrm>
          <a:prstGeom prst="rect">
            <a:avLst/>
          </a:prstGeom>
          <a:noFill/>
        </p:spPr>
      </p:pic>
      <p:pic>
        <p:nvPicPr>
          <p:cNvPr id="13326" name="Picture 14" descr="&amp;Ucy;&amp;zcy;&amp;ocy;&amp;r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1244174">
            <a:off x="6543041" y="5969082"/>
            <a:ext cx="1834563" cy="773956"/>
          </a:xfrm>
          <a:prstGeom prst="rect">
            <a:avLst/>
          </a:prstGeom>
          <a:noFill/>
        </p:spPr>
      </p:pic>
      <p:pic>
        <p:nvPicPr>
          <p:cNvPr id="18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9058" y="5715016"/>
            <a:ext cx="642942" cy="738097"/>
          </a:xfrm>
          <a:prstGeom prst="rect">
            <a:avLst/>
          </a:prstGeom>
          <a:noFill/>
        </p:spPr>
      </p:pic>
      <p:pic>
        <p:nvPicPr>
          <p:cNvPr id="17" name="Picture 2" descr="5 &amp;Dcy;&amp;iecy;&amp;kcy;&amp;acy;&amp;bcy;&amp;rcy;&amp;yacy; 2009 - &amp;Kcy;&amp;lcy;&amp;icy;&amp;pcy;&amp;acy;&amp;rcy;&amp;tcy;&amp;ycy; &amp;dcy;&amp;lcy;&amp;yacy; &amp;Fcy;&amp;SHcy; - $*&amp;Kcy;&amp;lcy;&amp;icy;&amp;pcy;&amp;acy;&amp;rcy;&amp;tcy;&amp;ycy; &amp;dcy;&amp;lcy;&amp;yacy; &amp;Fcy;&amp;SHcy;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429488" y="4929198"/>
            <a:ext cx="1714512" cy="1714512"/>
          </a:xfrm>
          <a:prstGeom prst="rect">
            <a:avLst/>
          </a:prstGeom>
          <a:noFill/>
        </p:spPr>
      </p:pic>
      <p:pic>
        <p:nvPicPr>
          <p:cNvPr id="19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5857892"/>
            <a:ext cx="642942" cy="737493"/>
          </a:xfrm>
          <a:prstGeom prst="rect">
            <a:avLst/>
          </a:prstGeom>
          <a:noFill/>
        </p:spPr>
      </p:pic>
      <p:pic>
        <p:nvPicPr>
          <p:cNvPr id="20" name="Picture 14" descr="&amp;Ucy;&amp;zcy;&amp;ocy;&amp;r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1506495">
            <a:off x="5611963" y="6048850"/>
            <a:ext cx="1224657" cy="516652"/>
          </a:xfrm>
          <a:prstGeom prst="rect">
            <a:avLst/>
          </a:prstGeom>
          <a:noFill/>
        </p:spPr>
      </p:pic>
      <p:pic>
        <p:nvPicPr>
          <p:cNvPr id="21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929330"/>
            <a:ext cx="642942" cy="737493"/>
          </a:xfrm>
          <a:prstGeom prst="rect">
            <a:avLst/>
          </a:prstGeom>
          <a:noFill/>
        </p:spPr>
      </p:pic>
      <p:pic>
        <p:nvPicPr>
          <p:cNvPr id="22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5984" y="5715016"/>
            <a:ext cx="642942" cy="738097"/>
          </a:xfrm>
          <a:prstGeom prst="rect">
            <a:avLst/>
          </a:prstGeom>
          <a:noFill/>
        </p:spPr>
      </p:pic>
      <p:pic>
        <p:nvPicPr>
          <p:cNvPr id="24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7158" y="1000108"/>
            <a:ext cx="642942" cy="738097"/>
          </a:xfrm>
          <a:prstGeom prst="rect">
            <a:avLst/>
          </a:prstGeom>
          <a:noFill/>
        </p:spPr>
      </p:pic>
      <p:pic>
        <p:nvPicPr>
          <p:cNvPr id="25" name="Picture 4" descr="&amp;Scy;&amp;ncy;&amp;iecy;&amp;gcy; &amp;zcy;&amp;icy;&amp;mcy;&amp;acy; - &amp;Scy;&amp;ocy;&amp;scy;&amp;tcy;&amp;ocy;&amp;yacy;&amp;ncy;&amp;icy;&amp;yacy; &amp;vcy;&amp;ocy;&amp;dcy;&amp;ycy; - &amp;Kcy;&amp;acy;&amp;rcy;&amp;tcy;&amp;icy;&amp;ncy;&amp;kcy;&amp;icy; &amp;pcy;&amp;ocy; &amp;ocy;&amp;kcy;&amp;rcy;&amp;ucy;&amp;zhcy;&amp;acy;&amp;yucy;&amp;shchcy;&amp;iecy;&amp;mcy;&amp;ucy; &amp;mcy;&amp;icy;&amp;rcy;&amp;ucy;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5720" y="2643182"/>
            <a:ext cx="642942" cy="738097"/>
          </a:xfrm>
          <a:prstGeom prst="rect">
            <a:avLst/>
          </a:prstGeom>
          <a:noFill/>
        </p:spPr>
      </p:pic>
      <p:pic>
        <p:nvPicPr>
          <p:cNvPr id="28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26"/>
            <a:ext cx="642942" cy="737493"/>
          </a:xfrm>
          <a:prstGeom prst="rect">
            <a:avLst/>
          </a:prstGeom>
          <a:noFill/>
        </p:spPr>
      </p:pic>
      <p:pic>
        <p:nvPicPr>
          <p:cNvPr id="29" name="Picture 4" descr="&amp;Lcy;&amp;ucy;&amp;chcy;&amp;acy;&amp;ncy;&amp;ocy;&amp;vcy;&amp;scy;&amp;kcy;&amp;acy;&amp;yacy; &amp;scy;&amp;rcy;&amp;iecy;&amp;dcy;&amp;ncy;&amp;yacy;&amp;yacy; &amp;shcy;&amp;kcy;&amp;ocy;&amp;lcy;&amp;acy;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429000"/>
            <a:ext cx="642942" cy="737493"/>
          </a:xfrm>
          <a:prstGeom prst="rect">
            <a:avLst/>
          </a:prstGeom>
          <a:noFill/>
        </p:spPr>
      </p:pic>
      <p:pic>
        <p:nvPicPr>
          <p:cNvPr id="32" name="Picture 14" descr="&amp;Ucy;&amp;zcy;&amp;ocy;&amp;r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790648">
            <a:off x="304124" y="217003"/>
            <a:ext cx="2001324" cy="84430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im0-tub-ru.yandex.net/i?id=8682dfc1b3ff87cdcba0d565d73e6145-l&amp;n=1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im0-tub-ru.yandex.net/i?id=17ab1436165082c000f4239420d0ab5a-l&amp;n=13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img1.liveinternet.ru/images/attach/c/0/53/69/53069467_DSCF2213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6;&#1090;&#1082;&#1088;.&#1091;&#1088;&#1086;&#1082;\videoplayback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714488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  математики 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1  классе</a:t>
            </a:r>
            <a:endParaRPr lang="ru-RU" sz="4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714480" y="357166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МКОУ АГО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Бакряжская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СОШ»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2928926" y="492919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: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Неволина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Г.В.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2500306"/>
          <a:ext cx="7143798" cy="970919"/>
        </p:xfrm>
        <a:graphic>
          <a:graphicData uri="http://schemas.openxmlformats.org/drawingml/2006/table">
            <a:tbl>
              <a:tblPr/>
              <a:tblGrid>
                <a:gridCol w="1190633"/>
                <a:gridCol w="1190633"/>
                <a:gridCol w="1190633"/>
                <a:gridCol w="1190633"/>
                <a:gridCol w="1190633"/>
                <a:gridCol w="1190633"/>
              </a:tblGrid>
              <a:tr h="97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  5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   +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  3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  =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  8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(с.)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4414" y="3500438"/>
            <a:ext cx="2879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Ответ:  8с.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00364" y="1714488"/>
            <a:ext cx="200026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- 7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3492" name="AutoShape 4" descr="https://pickimage.ru/wp-content/uploads/images/detskie/pine/sosn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4286256"/>
            <a:ext cx="5572164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r>
              <a:rPr lang="ru-RU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На 3 меньше 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6866" name="Picture 2" descr="https://im0-tub-ru.yandex.net/i?id=8682dfc1b3ff87cdcba0d565d73e6145-l&amp;n=13"/>
          <p:cNvPicPr>
            <a:picLocks noChangeAspect="1" noChangeArrowheads="1"/>
          </p:cNvPicPr>
          <p:nvPr/>
        </p:nvPicPr>
        <p:blipFill>
          <a:blip r:embed="rId2" r:link="rId3"/>
          <a:srcRect l="71777" t="39111" r="5000" b="4445"/>
          <a:stretch>
            <a:fillRect/>
          </a:stretch>
        </p:blipFill>
        <p:spPr bwMode="auto">
          <a:xfrm>
            <a:off x="1285852" y="719105"/>
            <a:ext cx="1571636" cy="247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https://im0-tub-ru.yandex.net/i?id=17ab1436165082c000f4239420d0ab5a-l&amp;n=13"/>
          <p:cNvPicPr>
            <a:picLocks noChangeAspect="1" noChangeArrowheads="1"/>
          </p:cNvPicPr>
          <p:nvPr/>
        </p:nvPicPr>
        <p:blipFill>
          <a:blip r:embed="rId4" r:link="rId5"/>
          <a:srcRect l="16716" r="22090" b="10252"/>
          <a:stretch>
            <a:fillRect/>
          </a:stretch>
        </p:blipFill>
        <p:spPr bwMode="auto">
          <a:xfrm flipH="1">
            <a:off x="1357290" y="3286124"/>
            <a:ext cx="1500197" cy="275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1500174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Решение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2500306"/>
          <a:ext cx="7143798" cy="970919"/>
        </p:xfrm>
        <a:graphic>
          <a:graphicData uri="http://schemas.openxmlformats.org/drawingml/2006/table">
            <a:tbl>
              <a:tblPr/>
              <a:tblGrid>
                <a:gridCol w="1190633"/>
                <a:gridCol w="1190633"/>
                <a:gridCol w="1190633"/>
                <a:gridCol w="1190633"/>
                <a:gridCol w="1190633"/>
                <a:gridCol w="1190633"/>
              </a:tblGrid>
              <a:tr h="970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  7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   -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  3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  =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  4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4800" b="1" dirty="0" smtClean="0">
                          <a:latin typeface="Times New Roman"/>
                          <a:ea typeface="Calibri"/>
                          <a:cs typeface="Times New Roman"/>
                        </a:rPr>
                        <a:t>(с.) 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684" marR="90684" marT="45342" marB="453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4414" y="3500438"/>
            <a:ext cx="2879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Ответ:  4с.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рода Зима Фото Пейзаж Обои рабочий стол - Зима Фото Пейзаж - ПРИРОДА - КАРТИНКИ ФОТО - КАРТИНК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3579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.pinimg.com/originals/3c/51/35/3c5135af9673ea01d002f6ab6b2c85e5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784"/>
          <a:stretch>
            <a:fillRect/>
          </a:stretch>
        </p:blipFill>
        <p:spPr bwMode="auto">
          <a:xfrm>
            <a:off x="5286380" y="4071942"/>
            <a:ext cx="23336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ttps://img1.liveinternet.ru/images/attach/c/0/53/69/53069467_DSCF2213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0" y="285728"/>
            <a:ext cx="8501122" cy="63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969" y="857232"/>
            <a:ext cx="8763061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vtemu.by/wp-content/uploads/2020/12/4-9.jpg"/>
          <p:cNvPicPr>
            <a:picLocks noChangeAspect="1" noChangeArrowheads="1"/>
          </p:cNvPicPr>
          <p:nvPr/>
        </p:nvPicPr>
        <p:blipFill>
          <a:blip r:embed="rId3"/>
          <a:srcRect r="3450" b="1502"/>
          <a:stretch>
            <a:fillRect/>
          </a:stretch>
        </p:blipFill>
        <p:spPr bwMode="auto">
          <a:xfrm>
            <a:off x="2428860" y="214290"/>
            <a:ext cx="4786346" cy="651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000108"/>
            <a:ext cx="6000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Спасибо </a:t>
            </a:r>
          </a:p>
          <a:p>
            <a:r>
              <a:rPr lang="ru-RU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за   урок  ! </a:t>
            </a:r>
            <a:endParaRPr lang="ru-RU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4544136" y="285728"/>
          <a:ext cx="4385549" cy="6357982"/>
        </p:xfrm>
        <a:graphic>
          <a:graphicData uri="http://schemas.openxmlformats.org/presentationml/2006/ole">
            <p:oleObj spid="_x0000_s4097" name="CorelDRAW" r:id="rId3" imgW="4539960" imgH="64429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714488"/>
            <a:ext cx="75009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Цели:</a:t>
            </a:r>
            <a:endParaRPr lang="ru-RU" sz="28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учить решать простые задачи, отличать текст от задачи,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учить сравнивать работу с эталоном,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закреплять знание терминов, связанных с понятием «задача»,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развивать математическую речь, вычислительные умения, внимание, кругозор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857224" y="59528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Тема: Решение задач изученных видов.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286248" y="492919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f1077cd03e0abaeec4cfd134d05d74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8" name="Group 10"/>
          <p:cNvGrpSpPr>
            <a:grpSpLocks/>
          </p:cNvGrpSpPr>
          <p:nvPr/>
        </p:nvGrpSpPr>
        <p:grpSpPr bwMode="auto">
          <a:xfrm>
            <a:off x="5072066" y="2285992"/>
            <a:ext cx="1885950" cy="4219575"/>
            <a:chOff x="3780" y="9075"/>
            <a:chExt cx="2970" cy="6645"/>
          </a:xfrm>
        </p:grpSpPr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3780" y="12750"/>
              <a:ext cx="2970" cy="2970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4200" y="10800"/>
              <a:ext cx="1980" cy="1980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4620" y="9750"/>
              <a:ext cx="1050" cy="1050"/>
            </a:xfrm>
            <a:prstGeom prst="ellipse">
              <a:avLst/>
            </a:prstGeom>
            <a:solidFill>
              <a:srgbClr val="548D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2" name="AutoShape 14"/>
            <p:cNvSpPr>
              <a:spLocks noChangeArrowheads="1"/>
            </p:cNvSpPr>
            <p:nvPr/>
          </p:nvSpPr>
          <p:spPr bwMode="auto">
            <a:xfrm rot="10800000">
              <a:off x="4710" y="9075"/>
              <a:ext cx="840" cy="855"/>
            </a:xfrm>
            <a:custGeom>
              <a:avLst/>
              <a:gdLst>
                <a:gd name="G0" fmla="+- 3651 0 0"/>
                <a:gd name="G1" fmla="+- 21600 0 3651"/>
                <a:gd name="G2" fmla="*/ 3651 1 2"/>
                <a:gd name="G3" fmla="+- 21600 0 G2"/>
                <a:gd name="G4" fmla="+/ 3651 21600 2"/>
                <a:gd name="G5" fmla="+/ G1 0 2"/>
                <a:gd name="G6" fmla="*/ 21600 21600 3651"/>
                <a:gd name="G7" fmla="*/ G6 1 2"/>
                <a:gd name="G8" fmla="+- 21600 0 G7"/>
                <a:gd name="G9" fmla="*/ 21600 1 2"/>
                <a:gd name="G10" fmla="+- 3651 0 G9"/>
                <a:gd name="G11" fmla="?: G10 G8 0"/>
                <a:gd name="G12" fmla="?: G10 G7 21600"/>
                <a:gd name="T0" fmla="*/ 19774 w 21600"/>
                <a:gd name="T1" fmla="*/ 10800 h 21600"/>
                <a:gd name="T2" fmla="*/ 10800 w 21600"/>
                <a:gd name="T3" fmla="*/ 21600 h 21600"/>
                <a:gd name="T4" fmla="*/ 1826 w 21600"/>
                <a:gd name="T5" fmla="*/ 10800 h 21600"/>
                <a:gd name="T6" fmla="*/ 10800 w 21600"/>
                <a:gd name="T7" fmla="*/ 0 h 21600"/>
                <a:gd name="T8" fmla="*/ 3626 w 21600"/>
                <a:gd name="T9" fmla="*/ 3626 h 21600"/>
                <a:gd name="T10" fmla="*/ 17974 w 21600"/>
                <a:gd name="T11" fmla="*/ 1797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51" y="21600"/>
                  </a:lnTo>
                  <a:lnTo>
                    <a:pt x="179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3" name="AutoShape 15"/>
            <p:cNvSpPr>
              <a:spLocks noChangeArrowheads="1"/>
            </p:cNvSpPr>
            <p:nvPr/>
          </p:nvSpPr>
          <p:spPr bwMode="auto">
            <a:xfrm rot="5400000">
              <a:off x="5471" y="10017"/>
              <a:ext cx="141" cy="646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4905" y="10126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5362" y="9983"/>
              <a:ext cx="143" cy="1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ирода Зима Фото Пейзаж Обои рабочий стол - Зима Фото Пейзаж - ПРИРОДА - КАРТИНКИ ФОТО - КАРТИНК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3579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35846" name="AutoShape 6" descr="https://catherineasquithgallery.com/uploads/posts/2021-03/1614581458_11-p-kartinki-lis-na-belom-fone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7" name="Рисунок 1" descr="https://ds04.infourok.ru/uploads/ex/0f48/000cf40f-23f8f507/hello_html_m7e657b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786322"/>
            <a:ext cx="1143008" cy="167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1604" y="1285860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285860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1285860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1285860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1285860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2928934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2928934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2928934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00694" y="2928934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5140" y="2928934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" name="Рисунок 1" descr="https://ds04.infourok.ru/uploads/ex/0f48/000cf40f-23f8f507/hello_html_m7e657b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500174"/>
            <a:ext cx="1143008" cy="167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1604" y="928670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928670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928670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928670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928670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2571744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2571744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2571744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2571744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2571744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Рисунок 1" descr="https://ds04.infourok.ru/uploads/ex/0f48/000cf40f-23f8f507/hello_html_m7e657b5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428736"/>
            <a:ext cx="1143008" cy="167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рирода Зима Фото Пейзаж Обои рабочий стол - Зима Фото Пейзаж - ПРИРОДА - КАРТИНКИ ФОТО - КАРТИНКИ ФОТО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5" cy="635798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35846" name="AutoShape 6" descr="https://catherineasquithgallery.com/uploads/posts/2021-03/1614581458_11-p-kartinki-lis-na-belom-fone-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s://cdna.artstation.com/p/assets/images/images/004/668/250/medium/aimi-khaidzir-depositphotos-4945472-gray-or-arctic-wolf-copy.jpg?1485412124"/>
          <p:cNvPicPr/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5292" t="5694" r="17901" b="4093"/>
          <a:stretch>
            <a:fillRect/>
          </a:stretch>
        </p:blipFill>
        <p:spPr bwMode="auto">
          <a:xfrm>
            <a:off x="1785918" y="4000504"/>
            <a:ext cx="249079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sz="3600" i="1" dirty="0" smtClean="0"/>
              <a:t>Дружок поймал 5 снежинок, а Снеговик 3 снежинки. Сколько всего снежинок они поймали?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i="1" dirty="0" smtClean="0"/>
              <a:t>За окном падает снег. Снежинки – это кристаллы льда.</a:t>
            </a: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428604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500042"/>
            <a:ext cx="928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214422"/>
            <a:ext cx="50006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071678"/>
            <a:ext cx="50006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3000372"/>
            <a:ext cx="50006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857628"/>
            <a:ext cx="50006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1000108"/>
            <a:ext cx="26805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928802"/>
            <a:ext cx="315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Решение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2786058"/>
            <a:ext cx="2072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Ответ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3714752"/>
            <a:ext cx="2894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Условие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114298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928794" y="207167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300037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28794" y="385762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158</Words>
  <Application>Microsoft Office PowerPoint</Application>
  <PresentationFormat>Экран (4:3)</PresentationFormat>
  <Paragraphs>52</Paragraphs>
  <Slides>17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User</cp:lastModifiedBy>
  <cp:revision>90</cp:revision>
  <dcterms:created xsi:type="dcterms:W3CDTF">2014-11-25T17:26:11Z</dcterms:created>
  <dcterms:modified xsi:type="dcterms:W3CDTF">2021-12-09T17:45:07Z</dcterms:modified>
</cp:coreProperties>
</file>