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60" r:id="rId4"/>
    <p:sldId id="261" r:id="rId5"/>
    <p:sldId id="282" r:id="rId6"/>
    <p:sldId id="259" r:id="rId7"/>
    <p:sldId id="283" r:id="rId8"/>
    <p:sldId id="284" r:id="rId9"/>
    <p:sldId id="281" r:id="rId10"/>
    <p:sldId id="262" r:id="rId11"/>
    <p:sldId id="280" r:id="rId12"/>
    <p:sldId id="26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20780-971B-4106-A388-DF199625A6F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4FA803-5204-4D12-9A13-5A87800C6DF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чая</a:t>
          </a:r>
        </a:p>
      </dgm:t>
    </dgm:pt>
    <dgm:pt modelId="{47C07CFA-FA9F-469A-A03D-E6F912F19B56}" type="parTrans" cxnId="{ED0454C1-D749-4A70-B250-5F6E1ED47B78}">
      <dgm:prSet/>
      <dgm:spPr/>
      <dgm:t>
        <a:bodyPr/>
        <a:lstStyle/>
        <a:p>
          <a:endParaRPr lang="ru-RU"/>
        </a:p>
      </dgm:t>
    </dgm:pt>
    <dgm:pt modelId="{A13D07E9-E7AE-463E-B3D7-7AFB9ECC2724}" type="sibTrans" cxnId="{ED0454C1-D749-4A70-B250-5F6E1ED47B78}">
      <dgm:prSet/>
      <dgm:spPr/>
      <dgm:t>
        <a:bodyPr/>
        <a:lstStyle/>
        <a:p>
          <a:endParaRPr lang="ru-RU"/>
        </a:p>
      </dgm:t>
    </dgm:pt>
    <dgm:pt modelId="{96565CBB-02DA-4E54-B453-2E68EF2E6E21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Черный</a:t>
          </a:r>
        </a:p>
      </dgm:t>
    </dgm:pt>
    <dgm:pt modelId="{85BF4981-C447-48F7-BBCB-AD34C8440F68}" type="parTrans" cxnId="{14E5DC6D-E7FB-4874-9369-217994A516B1}">
      <dgm:prSet/>
      <dgm:spPr/>
      <dgm:t>
        <a:bodyPr/>
        <a:lstStyle/>
        <a:p>
          <a:endParaRPr lang="ru-RU"/>
        </a:p>
      </dgm:t>
    </dgm:pt>
    <dgm:pt modelId="{548DAC9E-3136-4CA6-9E94-D65D0BF3304B}" type="sibTrans" cxnId="{14E5DC6D-E7FB-4874-9369-217994A516B1}">
      <dgm:prSet/>
      <dgm:spPr/>
      <dgm:t>
        <a:bodyPr/>
        <a:lstStyle/>
        <a:p>
          <a:endParaRPr lang="ru-RU"/>
        </a:p>
      </dgm:t>
    </dgm:pt>
    <dgm:pt modelId="{4989CF28-E4C7-4773-83AA-9C8B8FA3E00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Зеленый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6FA42425-C6ED-43E3-8882-962AB68D69C1}" type="parTrans" cxnId="{836D8C0A-E8EF-462E-AE09-1D09D83D670C}">
      <dgm:prSet/>
      <dgm:spPr/>
      <dgm:t>
        <a:bodyPr/>
        <a:lstStyle/>
        <a:p>
          <a:endParaRPr lang="ru-RU"/>
        </a:p>
      </dgm:t>
    </dgm:pt>
    <dgm:pt modelId="{FAE8CA1F-16B0-4DCA-9176-283A5232555A}" type="sibTrans" cxnId="{836D8C0A-E8EF-462E-AE09-1D09D83D670C}">
      <dgm:prSet/>
      <dgm:spPr/>
      <dgm:t>
        <a:bodyPr/>
        <a:lstStyle/>
        <a:p>
          <a:endParaRPr lang="ru-RU"/>
        </a:p>
      </dgm:t>
    </dgm:pt>
    <dgm:pt modelId="{457554CB-0691-4A2B-A376-16DB239C24FE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Красный</a:t>
          </a:r>
        </a:p>
      </dgm:t>
    </dgm:pt>
    <dgm:pt modelId="{1264C266-683F-4BA9-BD04-1C6C0905822F}" type="parTrans" cxnId="{001181EF-3325-4A67-8F9A-FC6E3FF60BC2}">
      <dgm:prSet/>
      <dgm:spPr/>
      <dgm:t>
        <a:bodyPr/>
        <a:lstStyle/>
        <a:p>
          <a:endParaRPr lang="ru-RU"/>
        </a:p>
      </dgm:t>
    </dgm:pt>
    <dgm:pt modelId="{CCE5C1AC-295D-4D50-9825-BCB2717709C2}" type="sibTrans" cxnId="{001181EF-3325-4A67-8F9A-FC6E3FF60BC2}">
      <dgm:prSet/>
      <dgm:spPr/>
      <dgm:t>
        <a:bodyPr/>
        <a:lstStyle/>
        <a:p>
          <a:endParaRPr lang="ru-RU"/>
        </a:p>
      </dgm:t>
    </dgm:pt>
    <dgm:pt modelId="{06409039-6689-4D20-BCE5-3A4EA3070DD1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Белый</a:t>
          </a:r>
        </a:p>
      </dgm:t>
    </dgm:pt>
    <dgm:pt modelId="{808E4CAC-FE08-449A-99B6-6B58D1BD44E1}" type="parTrans" cxnId="{4CFC910A-3022-4B31-8E6A-37626F1C239C}">
      <dgm:prSet/>
      <dgm:spPr/>
      <dgm:t>
        <a:bodyPr/>
        <a:lstStyle/>
        <a:p>
          <a:endParaRPr lang="ru-RU"/>
        </a:p>
      </dgm:t>
    </dgm:pt>
    <dgm:pt modelId="{2F119816-C3B0-4EC8-8C20-11A5B79FF47F}" type="sibTrans" cxnId="{4CFC910A-3022-4B31-8E6A-37626F1C239C}">
      <dgm:prSet/>
      <dgm:spPr/>
      <dgm:t>
        <a:bodyPr/>
        <a:lstStyle/>
        <a:p>
          <a:endParaRPr lang="ru-RU"/>
        </a:p>
      </dgm:t>
    </dgm:pt>
    <dgm:pt modelId="{C92A21D2-5321-461B-90AD-65725A28C9DD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Желтый</a:t>
          </a:r>
        </a:p>
      </dgm:t>
    </dgm:pt>
    <dgm:pt modelId="{29059239-9EB0-4863-A3CC-330E485453AD}" type="parTrans" cxnId="{233DF018-C5B4-4F63-9D66-5E6B83FE2CC7}">
      <dgm:prSet/>
      <dgm:spPr/>
      <dgm:t>
        <a:bodyPr/>
        <a:lstStyle/>
        <a:p>
          <a:endParaRPr lang="ru-RU"/>
        </a:p>
      </dgm:t>
    </dgm:pt>
    <dgm:pt modelId="{2CF24303-C809-4FD5-AA1A-8A7DDA9BD0C3}" type="sibTrans" cxnId="{233DF018-C5B4-4F63-9D66-5E6B83FE2CC7}">
      <dgm:prSet/>
      <dgm:spPr/>
      <dgm:t>
        <a:bodyPr/>
        <a:lstStyle/>
        <a:p>
          <a:endParaRPr lang="ru-RU"/>
        </a:p>
      </dgm:t>
    </dgm:pt>
    <dgm:pt modelId="{6D4521D1-C93C-40AF-B856-02F03D9E2362}" type="pres">
      <dgm:prSet presAssocID="{89920780-971B-4106-A388-DF199625A6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520685-C897-4DAA-A1B8-C0CAD3FE400E}" type="pres">
      <dgm:prSet presAssocID="{034FA803-5204-4D12-9A13-5A87800C6DFE}" presName="hierRoot1" presStyleCnt="0">
        <dgm:presLayoutVars>
          <dgm:hierBranch val="init"/>
        </dgm:presLayoutVars>
      </dgm:prSet>
      <dgm:spPr/>
    </dgm:pt>
    <dgm:pt modelId="{EF03B9C6-CF85-4F49-88B0-7D0DBAF73939}" type="pres">
      <dgm:prSet presAssocID="{034FA803-5204-4D12-9A13-5A87800C6DFE}" presName="rootComposite1" presStyleCnt="0"/>
      <dgm:spPr/>
    </dgm:pt>
    <dgm:pt modelId="{6AA56F58-573E-4EDA-8870-A84545930805}" type="pres">
      <dgm:prSet presAssocID="{034FA803-5204-4D12-9A13-5A87800C6DFE}" presName="rootText1" presStyleLbl="node0" presStyleIdx="0" presStyleCnt="1" custLinFactY="-100000" custLinFactNeighborX="5099" custLinFactNeighborY="-103159">
        <dgm:presLayoutVars>
          <dgm:chPref val="3"/>
        </dgm:presLayoutVars>
      </dgm:prSet>
      <dgm:spPr/>
    </dgm:pt>
    <dgm:pt modelId="{3594EC71-DC53-4DE4-8B94-E8E1A295BE7D}" type="pres">
      <dgm:prSet presAssocID="{034FA803-5204-4D12-9A13-5A87800C6DFE}" presName="rootConnector1" presStyleLbl="node1" presStyleIdx="0" presStyleCnt="0"/>
      <dgm:spPr/>
    </dgm:pt>
    <dgm:pt modelId="{34571E44-A965-4ACA-8B88-AA27069A61FF}" type="pres">
      <dgm:prSet presAssocID="{034FA803-5204-4D12-9A13-5A87800C6DFE}" presName="hierChild2" presStyleCnt="0"/>
      <dgm:spPr/>
    </dgm:pt>
    <dgm:pt modelId="{DE9BB17A-6636-4DA5-A5D5-2D0E8E4AA238}" type="pres">
      <dgm:prSet presAssocID="{85BF4981-C447-48F7-BBCB-AD34C8440F68}" presName="Name37" presStyleLbl="parChTrans1D2" presStyleIdx="0" presStyleCnt="5"/>
      <dgm:spPr/>
    </dgm:pt>
    <dgm:pt modelId="{8CAB0721-9C07-445A-BB2F-187E4ABEA4E8}" type="pres">
      <dgm:prSet presAssocID="{96565CBB-02DA-4E54-B453-2E68EF2E6E21}" presName="hierRoot2" presStyleCnt="0">
        <dgm:presLayoutVars>
          <dgm:hierBranch val="init"/>
        </dgm:presLayoutVars>
      </dgm:prSet>
      <dgm:spPr/>
    </dgm:pt>
    <dgm:pt modelId="{3B2B337C-0B45-4676-8A38-FE08812CA028}" type="pres">
      <dgm:prSet presAssocID="{96565CBB-02DA-4E54-B453-2E68EF2E6E21}" presName="rootComposite" presStyleCnt="0"/>
      <dgm:spPr/>
    </dgm:pt>
    <dgm:pt modelId="{4900FD0F-19B9-493B-8742-9BBAE0611BEA}" type="pres">
      <dgm:prSet presAssocID="{96565CBB-02DA-4E54-B453-2E68EF2E6E21}" presName="rootText" presStyleLbl="node2" presStyleIdx="0" presStyleCnt="5">
        <dgm:presLayoutVars>
          <dgm:chPref val="3"/>
        </dgm:presLayoutVars>
      </dgm:prSet>
      <dgm:spPr/>
    </dgm:pt>
    <dgm:pt modelId="{9144E5D6-4B48-4B04-90BB-C2D5E22FAADE}" type="pres">
      <dgm:prSet presAssocID="{96565CBB-02DA-4E54-B453-2E68EF2E6E21}" presName="rootConnector" presStyleLbl="node2" presStyleIdx="0" presStyleCnt="5"/>
      <dgm:spPr/>
    </dgm:pt>
    <dgm:pt modelId="{934BE5AF-BE74-4479-A5FD-EC3B1FB4C9BB}" type="pres">
      <dgm:prSet presAssocID="{96565CBB-02DA-4E54-B453-2E68EF2E6E21}" presName="hierChild4" presStyleCnt="0"/>
      <dgm:spPr/>
    </dgm:pt>
    <dgm:pt modelId="{D94CB99E-4E48-4C42-A78F-67B3D2194CA4}" type="pres">
      <dgm:prSet presAssocID="{96565CBB-02DA-4E54-B453-2E68EF2E6E21}" presName="hierChild5" presStyleCnt="0"/>
      <dgm:spPr/>
    </dgm:pt>
    <dgm:pt modelId="{19DEDCBA-516E-42A3-94D8-874414C8F124}" type="pres">
      <dgm:prSet presAssocID="{6FA42425-C6ED-43E3-8882-962AB68D69C1}" presName="Name37" presStyleLbl="parChTrans1D2" presStyleIdx="1" presStyleCnt="5"/>
      <dgm:spPr/>
    </dgm:pt>
    <dgm:pt modelId="{BF3046ED-AFC2-456E-8F4E-82B7B08AD2F9}" type="pres">
      <dgm:prSet presAssocID="{4989CF28-E4C7-4773-83AA-9C8B8FA3E001}" presName="hierRoot2" presStyleCnt="0">
        <dgm:presLayoutVars>
          <dgm:hierBranch val="init"/>
        </dgm:presLayoutVars>
      </dgm:prSet>
      <dgm:spPr/>
    </dgm:pt>
    <dgm:pt modelId="{8301DC1D-BF22-44DC-9613-88263B7FDC1C}" type="pres">
      <dgm:prSet presAssocID="{4989CF28-E4C7-4773-83AA-9C8B8FA3E001}" presName="rootComposite" presStyleCnt="0"/>
      <dgm:spPr/>
    </dgm:pt>
    <dgm:pt modelId="{82A0D897-2C74-44E2-B6C0-495F1984033C}" type="pres">
      <dgm:prSet presAssocID="{4989CF28-E4C7-4773-83AA-9C8B8FA3E001}" presName="rootText" presStyleLbl="node2" presStyleIdx="1" presStyleCnt="5">
        <dgm:presLayoutVars>
          <dgm:chPref val="3"/>
        </dgm:presLayoutVars>
      </dgm:prSet>
      <dgm:spPr/>
    </dgm:pt>
    <dgm:pt modelId="{A5C01ED3-89EB-4F94-A956-7575959FCB7C}" type="pres">
      <dgm:prSet presAssocID="{4989CF28-E4C7-4773-83AA-9C8B8FA3E001}" presName="rootConnector" presStyleLbl="node2" presStyleIdx="1" presStyleCnt="5"/>
      <dgm:spPr/>
    </dgm:pt>
    <dgm:pt modelId="{F398C455-457E-4A5B-AF50-8DD6524BAA74}" type="pres">
      <dgm:prSet presAssocID="{4989CF28-E4C7-4773-83AA-9C8B8FA3E001}" presName="hierChild4" presStyleCnt="0"/>
      <dgm:spPr/>
    </dgm:pt>
    <dgm:pt modelId="{B282C155-B5D0-4685-AFD2-16C441999912}" type="pres">
      <dgm:prSet presAssocID="{4989CF28-E4C7-4773-83AA-9C8B8FA3E001}" presName="hierChild5" presStyleCnt="0"/>
      <dgm:spPr/>
    </dgm:pt>
    <dgm:pt modelId="{86C5F84E-B89D-4E2F-844E-344D1A4A9DB4}" type="pres">
      <dgm:prSet presAssocID="{1264C266-683F-4BA9-BD04-1C6C0905822F}" presName="Name37" presStyleLbl="parChTrans1D2" presStyleIdx="2" presStyleCnt="5"/>
      <dgm:spPr/>
    </dgm:pt>
    <dgm:pt modelId="{E446BB07-B9FC-4336-9FA5-E81115D23507}" type="pres">
      <dgm:prSet presAssocID="{457554CB-0691-4A2B-A376-16DB239C24FE}" presName="hierRoot2" presStyleCnt="0">
        <dgm:presLayoutVars>
          <dgm:hierBranch val="init"/>
        </dgm:presLayoutVars>
      </dgm:prSet>
      <dgm:spPr/>
    </dgm:pt>
    <dgm:pt modelId="{FF299B77-B613-45F5-ADCC-C58C8800DB6F}" type="pres">
      <dgm:prSet presAssocID="{457554CB-0691-4A2B-A376-16DB239C24FE}" presName="rootComposite" presStyleCnt="0"/>
      <dgm:spPr/>
    </dgm:pt>
    <dgm:pt modelId="{6824F16F-CE39-4386-9EBD-EBA3734CAB21}" type="pres">
      <dgm:prSet presAssocID="{457554CB-0691-4A2B-A376-16DB239C24FE}" presName="rootText" presStyleLbl="node2" presStyleIdx="2" presStyleCnt="5">
        <dgm:presLayoutVars>
          <dgm:chPref val="3"/>
        </dgm:presLayoutVars>
      </dgm:prSet>
      <dgm:spPr/>
    </dgm:pt>
    <dgm:pt modelId="{D17A8B2C-C21A-40F5-83E4-8956781AFDD0}" type="pres">
      <dgm:prSet presAssocID="{457554CB-0691-4A2B-A376-16DB239C24FE}" presName="rootConnector" presStyleLbl="node2" presStyleIdx="2" presStyleCnt="5"/>
      <dgm:spPr/>
    </dgm:pt>
    <dgm:pt modelId="{3AAF6E06-8072-43D0-B8CB-86AB1E33AF6D}" type="pres">
      <dgm:prSet presAssocID="{457554CB-0691-4A2B-A376-16DB239C24FE}" presName="hierChild4" presStyleCnt="0"/>
      <dgm:spPr/>
    </dgm:pt>
    <dgm:pt modelId="{727D1AB1-BBFB-48D2-B6ED-8C97D09DD857}" type="pres">
      <dgm:prSet presAssocID="{457554CB-0691-4A2B-A376-16DB239C24FE}" presName="hierChild5" presStyleCnt="0"/>
      <dgm:spPr/>
    </dgm:pt>
    <dgm:pt modelId="{0F0FE8E2-F959-4D05-B560-05B1F6076507}" type="pres">
      <dgm:prSet presAssocID="{808E4CAC-FE08-449A-99B6-6B58D1BD44E1}" presName="Name37" presStyleLbl="parChTrans1D2" presStyleIdx="3" presStyleCnt="5"/>
      <dgm:spPr/>
    </dgm:pt>
    <dgm:pt modelId="{A2B4870B-749E-4D85-8F3F-6BA8862F53E7}" type="pres">
      <dgm:prSet presAssocID="{06409039-6689-4D20-BCE5-3A4EA3070DD1}" presName="hierRoot2" presStyleCnt="0">
        <dgm:presLayoutVars>
          <dgm:hierBranch val="init"/>
        </dgm:presLayoutVars>
      </dgm:prSet>
      <dgm:spPr/>
    </dgm:pt>
    <dgm:pt modelId="{6DA2E5FF-49C3-41B0-883C-E27D2C9A18FF}" type="pres">
      <dgm:prSet presAssocID="{06409039-6689-4D20-BCE5-3A4EA3070DD1}" presName="rootComposite" presStyleCnt="0"/>
      <dgm:spPr/>
    </dgm:pt>
    <dgm:pt modelId="{F9FC7289-A897-45EB-9C27-A63D06EFF17A}" type="pres">
      <dgm:prSet presAssocID="{06409039-6689-4D20-BCE5-3A4EA3070DD1}" presName="rootText" presStyleLbl="node2" presStyleIdx="3" presStyleCnt="5">
        <dgm:presLayoutVars>
          <dgm:chPref val="3"/>
        </dgm:presLayoutVars>
      </dgm:prSet>
      <dgm:spPr/>
    </dgm:pt>
    <dgm:pt modelId="{EB8CF9E5-40BC-42C6-87B5-EBB8960D7F27}" type="pres">
      <dgm:prSet presAssocID="{06409039-6689-4D20-BCE5-3A4EA3070DD1}" presName="rootConnector" presStyleLbl="node2" presStyleIdx="3" presStyleCnt="5"/>
      <dgm:spPr/>
    </dgm:pt>
    <dgm:pt modelId="{D7E9D607-1B88-4E3D-9EF4-EAF5ED494978}" type="pres">
      <dgm:prSet presAssocID="{06409039-6689-4D20-BCE5-3A4EA3070DD1}" presName="hierChild4" presStyleCnt="0"/>
      <dgm:spPr/>
    </dgm:pt>
    <dgm:pt modelId="{06FB0111-8FE8-4BA9-ACD9-0513196E9FB4}" type="pres">
      <dgm:prSet presAssocID="{06409039-6689-4D20-BCE5-3A4EA3070DD1}" presName="hierChild5" presStyleCnt="0"/>
      <dgm:spPr/>
    </dgm:pt>
    <dgm:pt modelId="{AC86496A-6540-4FA9-A3D5-6B7974D699EF}" type="pres">
      <dgm:prSet presAssocID="{29059239-9EB0-4863-A3CC-330E485453AD}" presName="Name37" presStyleLbl="parChTrans1D2" presStyleIdx="4" presStyleCnt="5"/>
      <dgm:spPr/>
    </dgm:pt>
    <dgm:pt modelId="{361BD632-882A-4677-8E93-31C33F9A0B19}" type="pres">
      <dgm:prSet presAssocID="{C92A21D2-5321-461B-90AD-65725A28C9DD}" presName="hierRoot2" presStyleCnt="0">
        <dgm:presLayoutVars>
          <dgm:hierBranch val="init"/>
        </dgm:presLayoutVars>
      </dgm:prSet>
      <dgm:spPr/>
    </dgm:pt>
    <dgm:pt modelId="{2247B414-9094-4521-8D37-913DA33BFCCE}" type="pres">
      <dgm:prSet presAssocID="{C92A21D2-5321-461B-90AD-65725A28C9DD}" presName="rootComposite" presStyleCnt="0"/>
      <dgm:spPr/>
    </dgm:pt>
    <dgm:pt modelId="{971B241D-977F-4449-80A5-EC6AFD870BF9}" type="pres">
      <dgm:prSet presAssocID="{C92A21D2-5321-461B-90AD-65725A28C9DD}" presName="rootText" presStyleLbl="node2" presStyleIdx="4" presStyleCnt="5">
        <dgm:presLayoutVars>
          <dgm:chPref val="3"/>
        </dgm:presLayoutVars>
      </dgm:prSet>
      <dgm:spPr/>
    </dgm:pt>
    <dgm:pt modelId="{B8A41A3F-4F82-48CA-ABBF-CCDA48C8B911}" type="pres">
      <dgm:prSet presAssocID="{C92A21D2-5321-461B-90AD-65725A28C9DD}" presName="rootConnector" presStyleLbl="node2" presStyleIdx="4" presStyleCnt="5"/>
      <dgm:spPr/>
    </dgm:pt>
    <dgm:pt modelId="{4E728452-B596-4AE4-B710-CFA563B3B37F}" type="pres">
      <dgm:prSet presAssocID="{C92A21D2-5321-461B-90AD-65725A28C9DD}" presName="hierChild4" presStyleCnt="0"/>
      <dgm:spPr/>
    </dgm:pt>
    <dgm:pt modelId="{555AE1EB-A001-4C58-B840-4919C6388F0E}" type="pres">
      <dgm:prSet presAssocID="{C92A21D2-5321-461B-90AD-65725A28C9DD}" presName="hierChild5" presStyleCnt="0"/>
      <dgm:spPr/>
    </dgm:pt>
    <dgm:pt modelId="{CE7B9976-6C8F-4AA4-A3D3-B049B5C25A17}" type="pres">
      <dgm:prSet presAssocID="{034FA803-5204-4D12-9A13-5A87800C6DFE}" presName="hierChild3" presStyleCnt="0"/>
      <dgm:spPr/>
    </dgm:pt>
  </dgm:ptLst>
  <dgm:cxnLst>
    <dgm:cxn modelId="{075BD704-1136-4345-BD10-79586F7DCBFB}" type="presOf" srcId="{457554CB-0691-4A2B-A376-16DB239C24FE}" destId="{D17A8B2C-C21A-40F5-83E4-8956781AFDD0}" srcOrd="1" destOrd="0" presId="urn:microsoft.com/office/officeart/2005/8/layout/orgChart1"/>
    <dgm:cxn modelId="{836D8C0A-E8EF-462E-AE09-1D09D83D670C}" srcId="{034FA803-5204-4D12-9A13-5A87800C6DFE}" destId="{4989CF28-E4C7-4773-83AA-9C8B8FA3E001}" srcOrd="1" destOrd="0" parTransId="{6FA42425-C6ED-43E3-8882-962AB68D69C1}" sibTransId="{FAE8CA1F-16B0-4DCA-9176-283A5232555A}"/>
    <dgm:cxn modelId="{4CFC910A-3022-4B31-8E6A-37626F1C239C}" srcId="{034FA803-5204-4D12-9A13-5A87800C6DFE}" destId="{06409039-6689-4D20-BCE5-3A4EA3070DD1}" srcOrd="3" destOrd="0" parTransId="{808E4CAC-FE08-449A-99B6-6B58D1BD44E1}" sibTransId="{2F119816-C3B0-4EC8-8C20-11A5B79FF47F}"/>
    <dgm:cxn modelId="{233DF018-C5B4-4F63-9D66-5E6B83FE2CC7}" srcId="{034FA803-5204-4D12-9A13-5A87800C6DFE}" destId="{C92A21D2-5321-461B-90AD-65725A28C9DD}" srcOrd="4" destOrd="0" parTransId="{29059239-9EB0-4863-A3CC-330E485453AD}" sibTransId="{2CF24303-C809-4FD5-AA1A-8A7DDA9BD0C3}"/>
    <dgm:cxn modelId="{6E990431-6ECD-4333-B6D3-84800702DDD0}" type="presOf" srcId="{4989CF28-E4C7-4773-83AA-9C8B8FA3E001}" destId="{A5C01ED3-89EB-4F94-A956-7575959FCB7C}" srcOrd="1" destOrd="0" presId="urn:microsoft.com/office/officeart/2005/8/layout/orgChart1"/>
    <dgm:cxn modelId="{94F47132-FBCB-41A3-BB9E-25651F214335}" type="presOf" srcId="{06409039-6689-4D20-BCE5-3A4EA3070DD1}" destId="{F9FC7289-A897-45EB-9C27-A63D06EFF17A}" srcOrd="0" destOrd="0" presId="urn:microsoft.com/office/officeart/2005/8/layout/orgChart1"/>
    <dgm:cxn modelId="{EFA86C3E-42C5-4768-9D72-2AE3F9C7AFBC}" type="presOf" srcId="{96565CBB-02DA-4E54-B453-2E68EF2E6E21}" destId="{4900FD0F-19B9-493B-8742-9BBAE0611BEA}" srcOrd="0" destOrd="0" presId="urn:microsoft.com/office/officeart/2005/8/layout/orgChart1"/>
    <dgm:cxn modelId="{8A2DE541-AA4C-4870-94FD-C2D2C256ECBD}" type="presOf" srcId="{6FA42425-C6ED-43E3-8882-962AB68D69C1}" destId="{19DEDCBA-516E-42A3-94D8-874414C8F124}" srcOrd="0" destOrd="0" presId="urn:microsoft.com/office/officeart/2005/8/layout/orgChart1"/>
    <dgm:cxn modelId="{14E5DC6D-E7FB-4874-9369-217994A516B1}" srcId="{034FA803-5204-4D12-9A13-5A87800C6DFE}" destId="{96565CBB-02DA-4E54-B453-2E68EF2E6E21}" srcOrd="0" destOrd="0" parTransId="{85BF4981-C447-48F7-BBCB-AD34C8440F68}" sibTransId="{548DAC9E-3136-4CA6-9E94-D65D0BF3304B}"/>
    <dgm:cxn modelId="{400E6470-95E8-4667-B30E-B7FCBB2E1FB7}" type="presOf" srcId="{C92A21D2-5321-461B-90AD-65725A28C9DD}" destId="{971B241D-977F-4449-80A5-EC6AFD870BF9}" srcOrd="0" destOrd="0" presId="urn:microsoft.com/office/officeart/2005/8/layout/orgChart1"/>
    <dgm:cxn modelId="{2235D255-2FC4-43B1-A951-38431FC870F5}" type="presOf" srcId="{1264C266-683F-4BA9-BD04-1C6C0905822F}" destId="{86C5F84E-B89D-4E2F-844E-344D1A4A9DB4}" srcOrd="0" destOrd="0" presId="urn:microsoft.com/office/officeart/2005/8/layout/orgChart1"/>
    <dgm:cxn modelId="{E9FA8D8D-8ABE-4F5F-9F64-C93383CCDB3C}" type="presOf" srcId="{85BF4981-C447-48F7-BBCB-AD34C8440F68}" destId="{DE9BB17A-6636-4DA5-A5D5-2D0E8E4AA238}" srcOrd="0" destOrd="0" presId="urn:microsoft.com/office/officeart/2005/8/layout/orgChart1"/>
    <dgm:cxn modelId="{DE24A1A0-E8EC-42BA-BC5F-0E771AF9FDB0}" type="presOf" srcId="{06409039-6689-4D20-BCE5-3A4EA3070DD1}" destId="{EB8CF9E5-40BC-42C6-87B5-EBB8960D7F27}" srcOrd="1" destOrd="0" presId="urn:microsoft.com/office/officeart/2005/8/layout/orgChart1"/>
    <dgm:cxn modelId="{CB0B06A5-1F0A-4FC0-8841-7B71F7B026E2}" type="presOf" srcId="{4989CF28-E4C7-4773-83AA-9C8B8FA3E001}" destId="{82A0D897-2C74-44E2-B6C0-495F1984033C}" srcOrd="0" destOrd="0" presId="urn:microsoft.com/office/officeart/2005/8/layout/orgChart1"/>
    <dgm:cxn modelId="{16ECC3A5-623C-48BB-AC6E-287D82E09C03}" type="presOf" srcId="{C92A21D2-5321-461B-90AD-65725A28C9DD}" destId="{B8A41A3F-4F82-48CA-ABBF-CCDA48C8B911}" srcOrd="1" destOrd="0" presId="urn:microsoft.com/office/officeart/2005/8/layout/orgChart1"/>
    <dgm:cxn modelId="{91BAFCB6-E83F-4985-84B1-633DE4F2AF8D}" type="presOf" srcId="{034FA803-5204-4D12-9A13-5A87800C6DFE}" destId="{6AA56F58-573E-4EDA-8870-A84545930805}" srcOrd="0" destOrd="0" presId="urn:microsoft.com/office/officeart/2005/8/layout/orgChart1"/>
    <dgm:cxn modelId="{ED0454C1-D749-4A70-B250-5F6E1ED47B78}" srcId="{89920780-971B-4106-A388-DF199625A6F9}" destId="{034FA803-5204-4D12-9A13-5A87800C6DFE}" srcOrd="0" destOrd="0" parTransId="{47C07CFA-FA9F-469A-A03D-E6F912F19B56}" sibTransId="{A13D07E9-E7AE-463E-B3D7-7AFB9ECC2724}"/>
    <dgm:cxn modelId="{3BDC87C8-0538-4B6C-8091-E9799DFD4ACB}" type="presOf" srcId="{457554CB-0691-4A2B-A376-16DB239C24FE}" destId="{6824F16F-CE39-4386-9EBD-EBA3734CAB21}" srcOrd="0" destOrd="0" presId="urn:microsoft.com/office/officeart/2005/8/layout/orgChart1"/>
    <dgm:cxn modelId="{937D39DF-EEC9-4A22-BF40-E1BE8A363785}" type="presOf" srcId="{034FA803-5204-4D12-9A13-5A87800C6DFE}" destId="{3594EC71-DC53-4DE4-8B94-E8E1A295BE7D}" srcOrd="1" destOrd="0" presId="urn:microsoft.com/office/officeart/2005/8/layout/orgChart1"/>
    <dgm:cxn modelId="{5302FCE2-1EBF-4413-BAF9-B6C974972A31}" type="presOf" srcId="{29059239-9EB0-4863-A3CC-330E485453AD}" destId="{AC86496A-6540-4FA9-A3D5-6B7974D699EF}" srcOrd="0" destOrd="0" presId="urn:microsoft.com/office/officeart/2005/8/layout/orgChart1"/>
    <dgm:cxn modelId="{48B274EB-8422-47CC-A833-68F58E369084}" type="presOf" srcId="{808E4CAC-FE08-449A-99B6-6B58D1BD44E1}" destId="{0F0FE8E2-F959-4D05-B560-05B1F6076507}" srcOrd="0" destOrd="0" presId="urn:microsoft.com/office/officeart/2005/8/layout/orgChart1"/>
    <dgm:cxn modelId="{001181EF-3325-4A67-8F9A-FC6E3FF60BC2}" srcId="{034FA803-5204-4D12-9A13-5A87800C6DFE}" destId="{457554CB-0691-4A2B-A376-16DB239C24FE}" srcOrd="2" destOrd="0" parTransId="{1264C266-683F-4BA9-BD04-1C6C0905822F}" sibTransId="{CCE5C1AC-295D-4D50-9825-BCB2717709C2}"/>
    <dgm:cxn modelId="{83D816F4-5526-45AE-9191-37A0016BC323}" type="presOf" srcId="{89920780-971B-4106-A388-DF199625A6F9}" destId="{6D4521D1-C93C-40AF-B856-02F03D9E2362}" srcOrd="0" destOrd="0" presId="urn:microsoft.com/office/officeart/2005/8/layout/orgChart1"/>
    <dgm:cxn modelId="{C155F0FE-753E-4BEB-BFD8-66F05E8C43FE}" type="presOf" srcId="{96565CBB-02DA-4E54-B453-2E68EF2E6E21}" destId="{9144E5D6-4B48-4B04-90BB-C2D5E22FAADE}" srcOrd="1" destOrd="0" presId="urn:microsoft.com/office/officeart/2005/8/layout/orgChart1"/>
    <dgm:cxn modelId="{EB043006-5DEF-4A2E-98E7-D5BB47F69A3C}" type="presParOf" srcId="{6D4521D1-C93C-40AF-B856-02F03D9E2362}" destId="{98520685-C897-4DAA-A1B8-C0CAD3FE400E}" srcOrd="0" destOrd="0" presId="urn:microsoft.com/office/officeart/2005/8/layout/orgChart1"/>
    <dgm:cxn modelId="{5077CC65-ADF1-41F3-95DD-BCA658912C81}" type="presParOf" srcId="{98520685-C897-4DAA-A1B8-C0CAD3FE400E}" destId="{EF03B9C6-CF85-4F49-88B0-7D0DBAF73939}" srcOrd="0" destOrd="0" presId="urn:microsoft.com/office/officeart/2005/8/layout/orgChart1"/>
    <dgm:cxn modelId="{8E26A537-A21C-440E-87F0-63622A5A7F7E}" type="presParOf" srcId="{EF03B9C6-CF85-4F49-88B0-7D0DBAF73939}" destId="{6AA56F58-573E-4EDA-8870-A84545930805}" srcOrd="0" destOrd="0" presId="urn:microsoft.com/office/officeart/2005/8/layout/orgChart1"/>
    <dgm:cxn modelId="{B052A357-5079-45B6-826D-90A63131239C}" type="presParOf" srcId="{EF03B9C6-CF85-4F49-88B0-7D0DBAF73939}" destId="{3594EC71-DC53-4DE4-8B94-E8E1A295BE7D}" srcOrd="1" destOrd="0" presId="urn:microsoft.com/office/officeart/2005/8/layout/orgChart1"/>
    <dgm:cxn modelId="{F664E0F2-84AB-4FCB-B9BE-A0DBF7CE9A14}" type="presParOf" srcId="{98520685-C897-4DAA-A1B8-C0CAD3FE400E}" destId="{34571E44-A965-4ACA-8B88-AA27069A61FF}" srcOrd="1" destOrd="0" presId="urn:microsoft.com/office/officeart/2005/8/layout/orgChart1"/>
    <dgm:cxn modelId="{91EF3D1F-8920-4A72-A4A2-D679D516161F}" type="presParOf" srcId="{34571E44-A965-4ACA-8B88-AA27069A61FF}" destId="{DE9BB17A-6636-4DA5-A5D5-2D0E8E4AA238}" srcOrd="0" destOrd="0" presId="urn:microsoft.com/office/officeart/2005/8/layout/orgChart1"/>
    <dgm:cxn modelId="{50255C00-70EE-4942-8326-750448458E27}" type="presParOf" srcId="{34571E44-A965-4ACA-8B88-AA27069A61FF}" destId="{8CAB0721-9C07-445A-BB2F-187E4ABEA4E8}" srcOrd="1" destOrd="0" presId="urn:microsoft.com/office/officeart/2005/8/layout/orgChart1"/>
    <dgm:cxn modelId="{341EC1DE-2C66-4B6B-8FD8-F2D6D48C76DC}" type="presParOf" srcId="{8CAB0721-9C07-445A-BB2F-187E4ABEA4E8}" destId="{3B2B337C-0B45-4676-8A38-FE08812CA028}" srcOrd="0" destOrd="0" presId="urn:microsoft.com/office/officeart/2005/8/layout/orgChart1"/>
    <dgm:cxn modelId="{267270CE-1121-4DAB-AF06-E4301A769201}" type="presParOf" srcId="{3B2B337C-0B45-4676-8A38-FE08812CA028}" destId="{4900FD0F-19B9-493B-8742-9BBAE0611BEA}" srcOrd="0" destOrd="0" presId="urn:microsoft.com/office/officeart/2005/8/layout/orgChart1"/>
    <dgm:cxn modelId="{C9D250B8-A76E-4D6A-8644-8C3FF0ABEBC8}" type="presParOf" srcId="{3B2B337C-0B45-4676-8A38-FE08812CA028}" destId="{9144E5D6-4B48-4B04-90BB-C2D5E22FAADE}" srcOrd="1" destOrd="0" presId="urn:microsoft.com/office/officeart/2005/8/layout/orgChart1"/>
    <dgm:cxn modelId="{CCAF3F0A-13E6-4AD8-916D-7FF4434D7052}" type="presParOf" srcId="{8CAB0721-9C07-445A-BB2F-187E4ABEA4E8}" destId="{934BE5AF-BE74-4479-A5FD-EC3B1FB4C9BB}" srcOrd="1" destOrd="0" presId="urn:microsoft.com/office/officeart/2005/8/layout/orgChart1"/>
    <dgm:cxn modelId="{5AA5CF59-D09E-421F-9164-9D4FB4ABB7AF}" type="presParOf" srcId="{8CAB0721-9C07-445A-BB2F-187E4ABEA4E8}" destId="{D94CB99E-4E48-4C42-A78F-67B3D2194CA4}" srcOrd="2" destOrd="0" presId="urn:microsoft.com/office/officeart/2005/8/layout/orgChart1"/>
    <dgm:cxn modelId="{066FC91B-6D99-42DC-BDF0-26D03E5F3053}" type="presParOf" srcId="{34571E44-A965-4ACA-8B88-AA27069A61FF}" destId="{19DEDCBA-516E-42A3-94D8-874414C8F124}" srcOrd="2" destOrd="0" presId="urn:microsoft.com/office/officeart/2005/8/layout/orgChart1"/>
    <dgm:cxn modelId="{DB12F730-F0D2-49C0-9139-191D96644A8D}" type="presParOf" srcId="{34571E44-A965-4ACA-8B88-AA27069A61FF}" destId="{BF3046ED-AFC2-456E-8F4E-82B7B08AD2F9}" srcOrd="3" destOrd="0" presId="urn:microsoft.com/office/officeart/2005/8/layout/orgChart1"/>
    <dgm:cxn modelId="{067B7F7F-D54A-4338-A3A5-25F6ECA28123}" type="presParOf" srcId="{BF3046ED-AFC2-456E-8F4E-82B7B08AD2F9}" destId="{8301DC1D-BF22-44DC-9613-88263B7FDC1C}" srcOrd="0" destOrd="0" presId="urn:microsoft.com/office/officeart/2005/8/layout/orgChart1"/>
    <dgm:cxn modelId="{1158B2D4-03C2-41BC-8586-DD5A535893EB}" type="presParOf" srcId="{8301DC1D-BF22-44DC-9613-88263B7FDC1C}" destId="{82A0D897-2C74-44E2-B6C0-495F1984033C}" srcOrd="0" destOrd="0" presId="urn:microsoft.com/office/officeart/2005/8/layout/orgChart1"/>
    <dgm:cxn modelId="{563042EF-08B7-408E-B4ED-E6CF2B72CA2C}" type="presParOf" srcId="{8301DC1D-BF22-44DC-9613-88263B7FDC1C}" destId="{A5C01ED3-89EB-4F94-A956-7575959FCB7C}" srcOrd="1" destOrd="0" presId="urn:microsoft.com/office/officeart/2005/8/layout/orgChart1"/>
    <dgm:cxn modelId="{2C8B0431-EA75-4A5B-BFC5-97B721B75DDD}" type="presParOf" srcId="{BF3046ED-AFC2-456E-8F4E-82B7B08AD2F9}" destId="{F398C455-457E-4A5B-AF50-8DD6524BAA74}" srcOrd="1" destOrd="0" presId="urn:microsoft.com/office/officeart/2005/8/layout/orgChart1"/>
    <dgm:cxn modelId="{549ECC6E-5793-4658-AB7B-E3B50839B611}" type="presParOf" srcId="{BF3046ED-AFC2-456E-8F4E-82B7B08AD2F9}" destId="{B282C155-B5D0-4685-AFD2-16C441999912}" srcOrd="2" destOrd="0" presId="urn:microsoft.com/office/officeart/2005/8/layout/orgChart1"/>
    <dgm:cxn modelId="{2EC0B7C1-CC38-4294-ACA4-769B0030F098}" type="presParOf" srcId="{34571E44-A965-4ACA-8B88-AA27069A61FF}" destId="{86C5F84E-B89D-4E2F-844E-344D1A4A9DB4}" srcOrd="4" destOrd="0" presId="urn:microsoft.com/office/officeart/2005/8/layout/orgChart1"/>
    <dgm:cxn modelId="{53ABD553-4A9D-4381-A484-4A4A24967E12}" type="presParOf" srcId="{34571E44-A965-4ACA-8B88-AA27069A61FF}" destId="{E446BB07-B9FC-4336-9FA5-E81115D23507}" srcOrd="5" destOrd="0" presId="urn:microsoft.com/office/officeart/2005/8/layout/orgChart1"/>
    <dgm:cxn modelId="{7145550F-F345-4EF8-87A9-2ED2783F4F15}" type="presParOf" srcId="{E446BB07-B9FC-4336-9FA5-E81115D23507}" destId="{FF299B77-B613-45F5-ADCC-C58C8800DB6F}" srcOrd="0" destOrd="0" presId="urn:microsoft.com/office/officeart/2005/8/layout/orgChart1"/>
    <dgm:cxn modelId="{84952CCB-FF42-485E-827D-777BABC4CF09}" type="presParOf" srcId="{FF299B77-B613-45F5-ADCC-C58C8800DB6F}" destId="{6824F16F-CE39-4386-9EBD-EBA3734CAB21}" srcOrd="0" destOrd="0" presId="urn:microsoft.com/office/officeart/2005/8/layout/orgChart1"/>
    <dgm:cxn modelId="{D9E9E46F-D04B-46AA-BAF2-BE9392AEFFC5}" type="presParOf" srcId="{FF299B77-B613-45F5-ADCC-C58C8800DB6F}" destId="{D17A8B2C-C21A-40F5-83E4-8956781AFDD0}" srcOrd="1" destOrd="0" presId="urn:microsoft.com/office/officeart/2005/8/layout/orgChart1"/>
    <dgm:cxn modelId="{DB7CABFC-976B-4BB1-9764-80524F653B46}" type="presParOf" srcId="{E446BB07-B9FC-4336-9FA5-E81115D23507}" destId="{3AAF6E06-8072-43D0-B8CB-86AB1E33AF6D}" srcOrd="1" destOrd="0" presId="urn:microsoft.com/office/officeart/2005/8/layout/orgChart1"/>
    <dgm:cxn modelId="{A47CC725-B5E0-41A0-A330-283FC10C8248}" type="presParOf" srcId="{E446BB07-B9FC-4336-9FA5-E81115D23507}" destId="{727D1AB1-BBFB-48D2-B6ED-8C97D09DD857}" srcOrd="2" destOrd="0" presId="urn:microsoft.com/office/officeart/2005/8/layout/orgChart1"/>
    <dgm:cxn modelId="{B989A339-5325-41B4-8C52-7BA98B16A109}" type="presParOf" srcId="{34571E44-A965-4ACA-8B88-AA27069A61FF}" destId="{0F0FE8E2-F959-4D05-B560-05B1F6076507}" srcOrd="6" destOrd="0" presId="urn:microsoft.com/office/officeart/2005/8/layout/orgChart1"/>
    <dgm:cxn modelId="{69DDED52-3622-4DC2-AACC-E80744B845FA}" type="presParOf" srcId="{34571E44-A965-4ACA-8B88-AA27069A61FF}" destId="{A2B4870B-749E-4D85-8F3F-6BA8862F53E7}" srcOrd="7" destOrd="0" presId="urn:microsoft.com/office/officeart/2005/8/layout/orgChart1"/>
    <dgm:cxn modelId="{B3633512-9D82-421F-BE7A-18546511ED66}" type="presParOf" srcId="{A2B4870B-749E-4D85-8F3F-6BA8862F53E7}" destId="{6DA2E5FF-49C3-41B0-883C-E27D2C9A18FF}" srcOrd="0" destOrd="0" presId="urn:microsoft.com/office/officeart/2005/8/layout/orgChart1"/>
    <dgm:cxn modelId="{DC909E9A-FA7E-4465-B2DB-220C7EDA34C4}" type="presParOf" srcId="{6DA2E5FF-49C3-41B0-883C-E27D2C9A18FF}" destId="{F9FC7289-A897-45EB-9C27-A63D06EFF17A}" srcOrd="0" destOrd="0" presId="urn:microsoft.com/office/officeart/2005/8/layout/orgChart1"/>
    <dgm:cxn modelId="{35B59087-1643-4CDF-9278-CEBE24914292}" type="presParOf" srcId="{6DA2E5FF-49C3-41B0-883C-E27D2C9A18FF}" destId="{EB8CF9E5-40BC-42C6-87B5-EBB8960D7F27}" srcOrd="1" destOrd="0" presId="urn:microsoft.com/office/officeart/2005/8/layout/orgChart1"/>
    <dgm:cxn modelId="{6C46F947-F153-4698-A2F6-11803E29B576}" type="presParOf" srcId="{A2B4870B-749E-4D85-8F3F-6BA8862F53E7}" destId="{D7E9D607-1B88-4E3D-9EF4-EAF5ED494978}" srcOrd="1" destOrd="0" presId="urn:microsoft.com/office/officeart/2005/8/layout/orgChart1"/>
    <dgm:cxn modelId="{5ACDED21-0F70-4F2D-A900-8D0030C65822}" type="presParOf" srcId="{A2B4870B-749E-4D85-8F3F-6BA8862F53E7}" destId="{06FB0111-8FE8-4BA9-ACD9-0513196E9FB4}" srcOrd="2" destOrd="0" presId="urn:microsoft.com/office/officeart/2005/8/layout/orgChart1"/>
    <dgm:cxn modelId="{0477FE03-EE81-4091-99B7-0094B212C2F7}" type="presParOf" srcId="{34571E44-A965-4ACA-8B88-AA27069A61FF}" destId="{AC86496A-6540-4FA9-A3D5-6B7974D699EF}" srcOrd="8" destOrd="0" presId="urn:microsoft.com/office/officeart/2005/8/layout/orgChart1"/>
    <dgm:cxn modelId="{D8843AB2-54A5-4694-B89A-F7249C88C20A}" type="presParOf" srcId="{34571E44-A965-4ACA-8B88-AA27069A61FF}" destId="{361BD632-882A-4677-8E93-31C33F9A0B19}" srcOrd="9" destOrd="0" presId="urn:microsoft.com/office/officeart/2005/8/layout/orgChart1"/>
    <dgm:cxn modelId="{74D4A298-B4FD-4037-A485-25ADD19B6665}" type="presParOf" srcId="{361BD632-882A-4677-8E93-31C33F9A0B19}" destId="{2247B414-9094-4521-8D37-913DA33BFCCE}" srcOrd="0" destOrd="0" presId="urn:microsoft.com/office/officeart/2005/8/layout/orgChart1"/>
    <dgm:cxn modelId="{ACA20083-70D1-4DA4-A93E-C1C4DF99AA41}" type="presParOf" srcId="{2247B414-9094-4521-8D37-913DA33BFCCE}" destId="{971B241D-977F-4449-80A5-EC6AFD870BF9}" srcOrd="0" destOrd="0" presId="urn:microsoft.com/office/officeart/2005/8/layout/orgChart1"/>
    <dgm:cxn modelId="{2319D713-A272-4D1F-955C-C4D294D1C6FF}" type="presParOf" srcId="{2247B414-9094-4521-8D37-913DA33BFCCE}" destId="{B8A41A3F-4F82-48CA-ABBF-CCDA48C8B911}" srcOrd="1" destOrd="0" presId="urn:microsoft.com/office/officeart/2005/8/layout/orgChart1"/>
    <dgm:cxn modelId="{7162102E-1D5B-493B-8716-5698E02E88CC}" type="presParOf" srcId="{361BD632-882A-4677-8E93-31C33F9A0B19}" destId="{4E728452-B596-4AE4-B710-CFA563B3B37F}" srcOrd="1" destOrd="0" presId="urn:microsoft.com/office/officeart/2005/8/layout/orgChart1"/>
    <dgm:cxn modelId="{9CD6E1FB-C885-4A06-AB3A-5F008CDA179A}" type="presParOf" srcId="{361BD632-882A-4677-8E93-31C33F9A0B19}" destId="{555AE1EB-A001-4C58-B840-4919C6388F0E}" srcOrd="2" destOrd="0" presId="urn:microsoft.com/office/officeart/2005/8/layout/orgChart1"/>
    <dgm:cxn modelId="{A02020C5-3775-4F4C-BCC2-FE6A51E4A272}" type="presParOf" srcId="{98520685-C897-4DAA-A1B8-C0CAD3FE400E}" destId="{CE7B9976-6C8F-4AA4-A3D3-B049B5C25A1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6496A-6540-4FA9-A3D5-6B7974D699EF}">
      <dsp:nvSpPr>
        <dsp:cNvPr id="0" name=""/>
        <dsp:cNvSpPr/>
      </dsp:nvSpPr>
      <dsp:spPr>
        <a:xfrm>
          <a:off x="4322647" y="727353"/>
          <a:ext cx="3446216" cy="100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822"/>
              </a:lnTo>
              <a:lnTo>
                <a:pt x="3446216" y="856822"/>
              </a:lnTo>
              <a:lnTo>
                <a:pt x="3446216" y="10095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FE8E2-F959-4D05-B560-05B1F6076507}">
      <dsp:nvSpPr>
        <dsp:cNvPr id="0" name=""/>
        <dsp:cNvSpPr/>
      </dsp:nvSpPr>
      <dsp:spPr>
        <a:xfrm>
          <a:off x="4322647" y="727353"/>
          <a:ext cx="1686020" cy="100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822"/>
              </a:lnTo>
              <a:lnTo>
                <a:pt x="1686020" y="856822"/>
              </a:lnTo>
              <a:lnTo>
                <a:pt x="1686020" y="10095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5F84E-B89D-4E2F-844E-344D1A4A9DB4}">
      <dsp:nvSpPr>
        <dsp:cNvPr id="0" name=""/>
        <dsp:cNvSpPr/>
      </dsp:nvSpPr>
      <dsp:spPr>
        <a:xfrm>
          <a:off x="4202752" y="727353"/>
          <a:ext cx="91440" cy="1009566"/>
        </a:xfrm>
        <a:custGeom>
          <a:avLst/>
          <a:gdLst/>
          <a:ahLst/>
          <a:cxnLst/>
          <a:rect l="0" t="0" r="0" b="0"/>
          <a:pathLst>
            <a:path>
              <a:moveTo>
                <a:pt x="119895" y="0"/>
              </a:moveTo>
              <a:lnTo>
                <a:pt x="119895" y="856822"/>
              </a:lnTo>
              <a:lnTo>
                <a:pt x="45720" y="856822"/>
              </a:lnTo>
              <a:lnTo>
                <a:pt x="45720" y="10095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EDCBA-516E-42A3-94D8-874414C8F124}">
      <dsp:nvSpPr>
        <dsp:cNvPr id="0" name=""/>
        <dsp:cNvSpPr/>
      </dsp:nvSpPr>
      <dsp:spPr>
        <a:xfrm>
          <a:off x="2488275" y="727353"/>
          <a:ext cx="1834371" cy="1009566"/>
        </a:xfrm>
        <a:custGeom>
          <a:avLst/>
          <a:gdLst/>
          <a:ahLst/>
          <a:cxnLst/>
          <a:rect l="0" t="0" r="0" b="0"/>
          <a:pathLst>
            <a:path>
              <a:moveTo>
                <a:pt x="1834371" y="0"/>
              </a:moveTo>
              <a:lnTo>
                <a:pt x="1834371" y="856822"/>
              </a:lnTo>
              <a:lnTo>
                <a:pt x="0" y="856822"/>
              </a:lnTo>
              <a:lnTo>
                <a:pt x="0" y="10095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BB17A-6636-4DA5-A5D5-2D0E8E4AA238}">
      <dsp:nvSpPr>
        <dsp:cNvPr id="0" name=""/>
        <dsp:cNvSpPr/>
      </dsp:nvSpPr>
      <dsp:spPr>
        <a:xfrm>
          <a:off x="728079" y="727353"/>
          <a:ext cx="3594567" cy="1009566"/>
        </a:xfrm>
        <a:custGeom>
          <a:avLst/>
          <a:gdLst/>
          <a:ahLst/>
          <a:cxnLst/>
          <a:rect l="0" t="0" r="0" b="0"/>
          <a:pathLst>
            <a:path>
              <a:moveTo>
                <a:pt x="3594567" y="0"/>
              </a:moveTo>
              <a:lnTo>
                <a:pt x="3594567" y="856822"/>
              </a:lnTo>
              <a:lnTo>
                <a:pt x="0" y="856822"/>
              </a:lnTo>
              <a:lnTo>
                <a:pt x="0" y="100956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56F58-573E-4EDA-8870-A84545930805}">
      <dsp:nvSpPr>
        <dsp:cNvPr id="0" name=""/>
        <dsp:cNvSpPr/>
      </dsp:nvSpPr>
      <dsp:spPr>
        <a:xfrm>
          <a:off x="3595293" y="0"/>
          <a:ext cx="1454707" cy="727353"/>
        </a:xfrm>
        <a:prstGeom prst="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чая</a:t>
          </a:r>
        </a:p>
      </dsp:txBody>
      <dsp:txXfrm>
        <a:off x="3595293" y="0"/>
        <a:ext cx="1454707" cy="727353"/>
      </dsp:txXfrm>
    </dsp:sp>
    <dsp:sp modelId="{4900FD0F-19B9-493B-8742-9BBAE0611BEA}">
      <dsp:nvSpPr>
        <dsp:cNvPr id="0" name=""/>
        <dsp:cNvSpPr/>
      </dsp:nvSpPr>
      <dsp:spPr>
        <a:xfrm>
          <a:off x="726" y="1736920"/>
          <a:ext cx="1454707" cy="727353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Черный</a:t>
          </a:r>
        </a:p>
      </dsp:txBody>
      <dsp:txXfrm>
        <a:off x="726" y="1736920"/>
        <a:ext cx="1454707" cy="727353"/>
      </dsp:txXfrm>
    </dsp:sp>
    <dsp:sp modelId="{82A0D897-2C74-44E2-B6C0-495F1984033C}">
      <dsp:nvSpPr>
        <dsp:cNvPr id="0" name=""/>
        <dsp:cNvSpPr/>
      </dsp:nvSpPr>
      <dsp:spPr>
        <a:xfrm>
          <a:off x="1760922" y="1736920"/>
          <a:ext cx="1454707" cy="727353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Зеленый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760922" y="1736920"/>
        <a:ext cx="1454707" cy="727353"/>
      </dsp:txXfrm>
    </dsp:sp>
    <dsp:sp modelId="{6824F16F-CE39-4386-9EBD-EBA3734CAB21}">
      <dsp:nvSpPr>
        <dsp:cNvPr id="0" name=""/>
        <dsp:cNvSpPr/>
      </dsp:nvSpPr>
      <dsp:spPr>
        <a:xfrm>
          <a:off x="3521118" y="1736920"/>
          <a:ext cx="1454707" cy="727353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Красный</a:t>
          </a:r>
        </a:p>
      </dsp:txBody>
      <dsp:txXfrm>
        <a:off x="3521118" y="1736920"/>
        <a:ext cx="1454707" cy="727353"/>
      </dsp:txXfrm>
    </dsp:sp>
    <dsp:sp modelId="{F9FC7289-A897-45EB-9C27-A63D06EFF17A}">
      <dsp:nvSpPr>
        <dsp:cNvPr id="0" name=""/>
        <dsp:cNvSpPr/>
      </dsp:nvSpPr>
      <dsp:spPr>
        <a:xfrm>
          <a:off x="5281314" y="1736920"/>
          <a:ext cx="1454707" cy="72735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Белый</a:t>
          </a:r>
        </a:p>
      </dsp:txBody>
      <dsp:txXfrm>
        <a:off x="5281314" y="1736920"/>
        <a:ext cx="1454707" cy="727353"/>
      </dsp:txXfrm>
    </dsp:sp>
    <dsp:sp modelId="{971B241D-977F-4449-80A5-EC6AFD870BF9}">
      <dsp:nvSpPr>
        <dsp:cNvPr id="0" name=""/>
        <dsp:cNvSpPr/>
      </dsp:nvSpPr>
      <dsp:spPr>
        <a:xfrm>
          <a:off x="7041510" y="1736920"/>
          <a:ext cx="1454707" cy="727353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Желтый</a:t>
          </a:r>
        </a:p>
      </dsp:txBody>
      <dsp:txXfrm>
        <a:off x="7041510" y="1736920"/>
        <a:ext cx="1454707" cy="727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60F32-CE65-4A7E-A995-B2A60710B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ival.1september.ru/articles/502467" TargetMode="External"/><Relationship Id="rId2" Type="http://schemas.openxmlformats.org/officeDocument/2006/relationships/hyperlink" Target="http://www.poznanie21.ru/current/48120/php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ashiosnovi.blogsport.ru/" TargetMode="External"/><Relationship Id="rId5" Type="http://schemas.openxmlformats.org/officeDocument/2006/relationships/hyperlink" Target="http://www.slideshare.net/" TargetMode="External"/><Relationship Id="rId4" Type="http://schemas.openxmlformats.org/officeDocument/2006/relationships/hyperlink" Target="http://www.imteache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«Основная общеобразовательная школа для обучающихся с ОВЗ»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36912"/>
            <a:ext cx="6131024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Традиции русского чаепития</a:t>
            </a:r>
          </a:p>
          <a:p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933056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Курбангалиева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О.Р.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Благодарова Е.Л.</a:t>
            </a:r>
          </a:p>
        </p:txBody>
      </p:sp>
      <p:pic>
        <p:nvPicPr>
          <p:cNvPr id="1027" name="Picture 3" descr="C:\Users\User-Se7en\Desktop\орк\картинки\серв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3131840" cy="23488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3"/>
          <a:ext cx="84969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-Se7en\Desktop\орк\картинки\бел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356992"/>
            <a:ext cx="1544960" cy="1158720"/>
          </a:xfrm>
          <a:prstGeom prst="rect">
            <a:avLst/>
          </a:prstGeom>
          <a:noFill/>
        </p:spPr>
      </p:pic>
      <p:pic>
        <p:nvPicPr>
          <p:cNvPr id="3075" name="Picture 3" descr="C:\Users\User-Se7en\Desktop\орк\картинки\жёлт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140968"/>
            <a:ext cx="1705337" cy="1716782"/>
          </a:xfrm>
          <a:prstGeom prst="rect">
            <a:avLst/>
          </a:prstGeom>
          <a:noFill/>
        </p:spPr>
      </p:pic>
      <p:pic>
        <p:nvPicPr>
          <p:cNvPr id="3076" name="Picture 4" descr="C:\Users\User-Se7en\Desktop\орк\картинки\зелё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212976"/>
            <a:ext cx="1800200" cy="1350150"/>
          </a:xfrm>
          <a:prstGeom prst="rect">
            <a:avLst/>
          </a:prstGeom>
          <a:noFill/>
        </p:spPr>
      </p:pic>
      <p:pic>
        <p:nvPicPr>
          <p:cNvPr id="3077" name="Picture 5" descr="C:\Users\User-Se7en\Desktop\орк\картинки\крас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3356992"/>
            <a:ext cx="1428750" cy="1428750"/>
          </a:xfrm>
          <a:prstGeom prst="rect">
            <a:avLst/>
          </a:prstGeom>
          <a:noFill/>
        </p:spPr>
      </p:pic>
      <p:pic>
        <p:nvPicPr>
          <p:cNvPr id="3078" name="Picture 6" descr="C:\Users\User-Se7en\Desktop\орк\картинки\чёкны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4405" y="3212976"/>
            <a:ext cx="1512168" cy="1008112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"Свежий чай подобен бальзаму. Чай, простоявший ночь, подобен змее".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Ctr="0">
            <a:normAutofit/>
          </a:bodyPr>
          <a:lstStyle/>
          <a:p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Что нужно для заваривания чая?</a:t>
            </a:r>
          </a:p>
        </p:txBody>
      </p:sp>
      <p:sp>
        <p:nvSpPr>
          <p:cNvPr id="14" name="Текс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СУХОЙ ЧАЙ          ЗАВАРОЧНЫЙ ЧАЙНИК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чайник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4" name="Рисунок 3" descr="0015-028-Zavarochnyj-chajni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1944216" cy="1352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3" y="5429250"/>
            <a:ext cx="531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6" name="Picture 2" descr="C:\Users\Admin\Desktop\Charm-out-composition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420888"/>
            <a:ext cx="2160240" cy="15076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6" name="Picture 2" descr="http://volochaevskiy.ru/wp-content/uploads/2012/09/%D0%BF%D0%BB%D0%B0%D1%81%D1%82%D0%B8%D0%BA-%D1%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2088232" cy="2477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8" name="Picture 4" descr="http://www.homefashions.ru/wa-data/public/shop/products/39/25/32539/images/57267/57267.97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149080"/>
            <a:ext cx="1872208" cy="164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2" name="Picture 8" descr="http://hilt.com.ua/admin/bindata/_0019325_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1" y="4293096"/>
            <a:ext cx="2112235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br>
              <a:rPr lang="ru-RU" dirty="0"/>
            </a:br>
            <a:r>
              <a:rPr lang="ru-RU" sz="3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приготовить вкусный и ароматный чай</a:t>
            </a:r>
          </a:p>
        </p:txBody>
      </p:sp>
      <p:sp>
        <p:nvSpPr>
          <p:cNvPr id="6" name="Содержимое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1.Вскипятите воду.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2.Ополосните чайник кипятком.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3.Положите в чайник 2-3 чайных ложки сухого чая.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4.Заполните чайник горячей водой на ½, закройте крышкой, накройте чайник салфеткой.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5.Настаивать чай в течение 3 – 5 мин.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6.В середине процесса настаивания добавить в чайник воды доверху.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7.Разлейте чай.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Техника безопасности при работе с кипятком: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Горячую воду надо лить осторожно, постоянно контролируя угол падения струи, чтобы кипяток не пролился мимо;</a:t>
            </a:r>
          </a:p>
          <a:p>
            <a:pPr lvl="1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Крышку чайника с кипящей жидкостью, открывать от себя, чтобы капли горячей воды не попали на тело.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С чем пьют чай?</a:t>
            </a:r>
          </a:p>
        </p:txBody>
      </p:sp>
      <p:pic>
        <p:nvPicPr>
          <p:cNvPr id="4" name="Рисунок 3" descr="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500188"/>
            <a:ext cx="2857500" cy="2600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pchelinyj-mjo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500188"/>
            <a:ext cx="2986087" cy="2598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4286250"/>
            <a:ext cx="2857500" cy="2147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Сушки_с_маком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4286250"/>
            <a:ext cx="3071812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A116C-DC50-4418-9516-AE9D68DC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Бутерброд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CE4DF0-9DE7-49BE-A467-A334132F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34233"/>
            <a:ext cx="4248472" cy="44626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1628800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закуска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блюдо)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представляющая собой ломтик хлеба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который положены дополнительные продукты. Это вкусное блюдо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которое быстро и легко готовится.</a:t>
            </a:r>
          </a:p>
        </p:txBody>
      </p:sp>
    </p:spTree>
    <p:extLst>
      <p:ext uri="{BB962C8B-B14F-4D97-AF65-F5344CB8AC3E}">
        <p14:creationId xmlns:p14="http://schemas.microsoft.com/office/powerpoint/2010/main" val="99472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675BD-F5D4-4773-89C0-37D1BDC3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Виды бутербродов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FB594-A730-459A-B080-20702AB88E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EE1C00-BBA7-4C00-B268-4002CC6BBF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Закрытый</a:t>
            </a:r>
          </a:p>
        </p:txBody>
      </p:sp>
      <p:pic>
        <p:nvPicPr>
          <p:cNvPr id="5" name="Содержимое 8" descr="http://cook-s.ru/images/stories/zakuski/buterbrody_so_shprotami_osobennye/buterbrody_so_shprotami_osobennye_5.jpg">
            <a:extLst>
              <a:ext uri="{FF2B5EF4-FFF2-40B4-BE49-F238E27FC236}">
                <a16:creationId xmlns:a16="http://schemas.microsoft.com/office/drawing/2014/main" id="{67A0F2CE-1776-40F7-9314-5D3FA559C5C7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708920"/>
            <a:ext cx="3960440" cy="30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go1.imgsmail.ru/imgpreview?key=http%3A//kaprizka.net/uploads/posts/2009-08/1250696826%5F3657991598%5F5501b38fcc.jpg&amp;mb=imgdb_preview_464">
            <a:extLst>
              <a:ext uri="{FF2B5EF4-FFF2-40B4-BE49-F238E27FC236}">
                <a16:creationId xmlns:a16="http://schemas.microsoft.com/office/drawing/2014/main" id="{972A10B0-7E3D-4AD3-B853-76028E52A3E6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488" y="2708919"/>
            <a:ext cx="4046984" cy="30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06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5B42F-3538-48A2-9CF5-6918B033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Виды бутербродов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D56CB-4F0F-4D57-9D8D-F60177D9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3682752" cy="45307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Горячий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F27E7-3D7F-407C-B623-954B1F742C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Холодный</a:t>
            </a:r>
          </a:p>
        </p:txBody>
      </p:sp>
      <p:pic>
        <p:nvPicPr>
          <p:cNvPr id="5" name="Содержимое 7" descr="http://www.dlyamiloy.ru/wp-content/uploads/2012/09/buterbrody-s-krasnoj-ikroj02.jpg">
            <a:extLst>
              <a:ext uri="{FF2B5EF4-FFF2-40B4-BE49-F238E27FC236}">
                <a16:creationId xmlns:a16="http://schemas.microsoft.com/office/drawing/2014/main" id="{1B61C856-7FB6-4067-A099-DD413CD0F11B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80928"/>
            <a:ext cx="3596208" cy="304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6" descr="http://webspoon.ru/uploads/870c56a3e4e74171473bb68dfe4952ce_110091_xxl.jpg">
            <a:extLst>
              <a:ext uri="{FF2B5EF4-FFF2-40B4-BE49-F238E27FC236}">
                <a16:creationId xmlns:a16="http://schemas.microsoft.com/office/drawing/2014/main" id="{456A7FD1-6E15-4750-8369-C6AC25FC159E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80927"/>
            <a:ext cx="4038601" cy="30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74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A2532-8112-4D1D-92D0-5664598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Простой бутерброд, состоящий из батона, колбасы и сыра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24C025-B81F-4096-B6A5-3F0F240103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62" y="1600200"/>
            <a:ext cx="601867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5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39CBB-9FAD-43A9-A18B-FD573B01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400" b="1" i="1" dirty="0">
                <a:effectLst/>
                <a:latin typeface="Times New Roman" pitchFamily="18" charset="0"/>
                <a:cs typeface="Times New Roman" pitchFamily="18" charset="0"/>
              </a:rPr>
              <a:t>Текущий инструктаж по технике безопасности:</a:t>
            </a:r>
            <a:br>
              <a:rPr lang="ru-RU" sz="3400" b="1" i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>
                <a:effectLst/>
                <a:latin typeface="Times New Roman" pitchFamily="18" charset="0"/>
                <a:cs typeface="Times New Roman" pitchFamily="18" charset="0"/>
              </a:rPr>
              <a:t>Санитарно-гигиенические требования:</a:t>
            </a:r>
            <a:br>
              <a:rPr lang="ru-RU" sz="3400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4852E-0596-4B9F-9601-7930E29F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Пищу готовить в специальной одежде.</a:t>
            </a:r>
          </a:p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Перед началом работы вымыть руки с мылом.</a:t>
            </a:r>
          </a:p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Волосы убрать под колпак.</a:t>
            </a:r>
          </a:p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Пищевые отходы собирать в ведро, своевременно выносить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0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33949-D41C-425A-886C-0AE84B82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DB685-63EB-44F0-BA9A-CF36185EDD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82" y="1600200"/>
            <a:ext cx="63646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0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B712A-9266-4AB5-B030-57C2C907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br>
              <a:rPr lang="ru-RU" sz="3200" i="1" dirty="0">
                <a:solidFill>
                  <a:srgbClr val="EAEAEA"/>
                </a:solidFill>
                <a:effectLst/>
                <a:latin typeface="Verdana"/>
                <a:ea typeface="+mn-ea"/>
                <a:cs typeface="+mn-cs"/>
              </a:rPr>
            </a:br>
            <a:r>
              <a:rPr lang="ru-RU" sz="3800" b="1" dirty="0">
                <a:effectLst/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Требования безопасности при работе с ножом: </a:t>
            </a:r>
            <a:br>
              <a:rPr lang="ru-RU" sz="3200" dirty="0">
                <a:solidFill>
                  <a:srgbClr val="EAEAEA"/>
                </a:solidFill>
                <a:effectLst/>
                <a:latin typeface="Verdan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26BFD-5FE5-4507-975C-760A04F66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Держать нож за ручку на расстоянии от лезвия не менее 2х см.</a:t>
            </a:r>
          </a:p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Не поднимать нож слишком высоко над разделочной доской.</a:t>
            </a:r>
          </a:p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Передавать нож ручкой вперед.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957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13A6E-7CD7-4676-8A31-AB03823E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400" b="1" i="1" dirty="0">
                <a:effectLst/>
                <a:latin typeface="Times New Roman" pitchFamily="18" charset="0"/>
                <a:cs typeface="Times New Roman" pitchFamily="18" charset="0"/>
              </a:rPr>
              <a:t>Требования к качеству готовых продуктов:</a:t>
            </a:r>
            <a:br>
              <a:rPr lang="ru-RU" sz="3400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585C0-9E87-443A-9DFA-CE3D0D7A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Требования к качеству готовых продуктов:</a:t>
            </a:r>
          </a:p>
          <a:p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Бутерброды готовят непосредственно перед подачей на стол.</a:t>
            </a:r>
          </a:p>
          <a:p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Хлеб не должен быть слишком тонким и слишком толстым.</a:t>
            </a:r>
          </a:p>
          <a:p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Хлеб должен быть полностью покрыт продуктами.</a:t>
            </a:r>
          </a:p>
          <a:p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Хранить бутерброд в холодильнике не более 3х часов.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7973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F765D-B599-4070-99C4-814B1756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Последовательность приготовления простого бутерброда</a:t>
            </a:r>
            <a:br>
              <a:rPr lang="ru-RU" sz="3200" i="1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E67E6-969E-40AC-8A9B-79DC931B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42085"/>
          </a:xfrm>
        </p:spPr>
        <p:txBody>
          <a:bodyPr/>
          <a:lstStyle/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Кусок батона толщиной 1см намазать сливочным маслом (сливочным сыром).</a:t>
            </a:r>
          </a:p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Нарезать продукты для оформления бутерброда.</a:t>
            </a:r>
          </a:p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Разложить приготовленные ломтики продуктов на бутерброд.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1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980728"/>
            <a:ext cx="5220072" cy="6211565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Дорогие гости! Как говорится-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Милости просим в нашу светлицу.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Приглашаем к самовару!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Вкусным чаем угощаем!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внакладку, и вприкуску.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Пейте чай, друзья, по-русски.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" name="Picture 2" descr="C:\Documents and Settings\Администратор\Рабочий стол\2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908720"/>
            <a:ext cx="3571875" cy="49768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11560" y="274638"/>
            <a:ext cx="7920880" cy="35144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www.poznanie21.ru/current/48120/php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//www.festival.1september.ru/articles/502467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//www.imteacher.ru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//www.slideshare.net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/>
              </a:rPr>
              <a:t>//www.nashiosnovi.blogsport.ru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Педагогическое творчество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№5 2006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85313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Однажды, 5 тысяч лет назад,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китайский император,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отдыхая в лесу, приказал согреть воду для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питья.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Неожиданно поднялся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ветер и в чашку попало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несколько чайных листьев.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Император выпил напиток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почувствовал себя бодрее.</a:t>
            </a:r>
          </a:p>
        </p:txBody>
      </p:sp>
      <p:pic>
        <p:nvPicPr>
          <p:cNvPr id="12290" name="Picture 2" descr="Китайский чай - мифы, легенды, история, фа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306888" cy="3384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204864"/>
            <a:ext cx="5400600" cy="1656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	В Россию чай был впервые завезен в 1638 году для царя Михаила Фёдоровича Романова. </a:t>
            </a:r>
          </a:p>
          <a:p>
            <a:endParaRPr lang="ru-RU" dirty="0"/>
          </a:p>
        </p:txBody>
      </p:sp>
      <p:pic>
        <p:nvPicPr>
          <p:cNvPr id="4" name="Содержимое 3" descr="царь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567813" cy="3970630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1"/>
            <a:ext cx="9144000" cy="10527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чаепития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59832" y="1487928"/>
            <a:ext cx="608416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Чаепитие на Руси – это признак хорошего тона, а задушевный, застольный разговор за чаем – национальная русская традиция.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Чай устраивали в разное время. Но обычно вечером, после 16 часов, а летом и того позже, в 7 – 9 часов вечера.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    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чаепития не подавались спиртные напитки, не разрешалось курить, не принято было ни музицировать, ни петь. Как правило, во время чая почти не спорили, громко говорить и распевать песни было не принято.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Помимо беседы, читались вслух книги или рукописи, а иногда проводились тихие игры – лото, викторины, фанты, шарады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C:\Users\User-Se7en\Desktop\орк\картинки\самовар и бара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784309" cy="20882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1" name="Picture 5" descr="C:\Users\User-Se7en\Desktop\орк\картинки\серви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2785151" cy="16447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85313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Чаепитие - дружеская беседа за столом, старинный домашний обычай, ритуал, добрая традиция многих народов. Для настоящего чаепития не годятся граненые стакан, щербатая кружка. Нужен сервиз, настоящий чайный сервиз, пусть недорогой, но обязательно с росписью. Если Вас пригласили на чаепитие, значит Вас пригласили на дружескую беседу.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Чаепитие – дружеская беседа</a:t>
            </a:r>
          </a:p>
        </p:txBody>
      </p:sp>
      <p:pic>
        <p:nvPicPr>
          <p:cNvPr id="6" name="Picture 2" descr="D:\чай\Русский бы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2348880"/>
            <a:ext cx="3724155" cy="29295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23528" y="1340768"/>
            <a:ext cx="4655368" cy="185821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Сверху – дыра, снизу – дыра,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посередине – огонь да вода.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Никогда не ест, а только пьёт,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как зашумит – всех приманит.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Атрибут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русского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чаепития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/>
              <a:t> </a:t>
            </a:r>
          </a:p>
        </p:txBody>
      </p:sp>
      <p:pic>
        <p:nvPicPr>
          <p:cNvPr id="26626" name="Picture 2" descr="C:\Users\User-Se7en\Desktop\орк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2084437" cy="2766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7" name="Picture 3" descr="C:\Users\User-Se7en\Desktop\орк\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504058" cy="326900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8" name="Picture 4" descr="C:\Users\User-Se7en\Desktop\орк\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39505"/>
            <a:ext cx="1656184" cy="158234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9" name="Picture 5" descr="C:\Users\User-Se7en\Desktop\орк\с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84984"/>
            <a:ext cx="2878355" cy="383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БКустодиев Купчиха за чае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700808"/>
            <a:ext cx="3960441" cy="4913313"/>
          </a:xfrm>
        </p:spPr>
      </p:pic>
      <p:pic>
        <p:nvPicPr>
          <p:cNvPr id="6" name="Picture 6" descr="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332656"/>
            <a:ext cx="446449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sz="quarter" idx="4294967295"/>
          </p:nvPr>
        </p:nvSpPr>
        <p:spPr>
          <a:xfrm>
            <a:off x="457200" y="479425"/>
            <a:ext cx="8229600" cy="574675"/>
          </a:xfrm>
        </p:spPr>
        <p:txBody>
          <a:bodyPr anchorCtr="0"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Разновидности чая:</a:t>
            </a:r>
          </a:p>
        </p:txBody>
      </p:sp>
      <p:sp>
        <p:nvSpPr>
          <p:cNvPr id="27650" name="Rectangle 4"/>
          <p:cNvSpPr>
            <a:spLocks noGrp="1"/>
          </p:cNvSpPr>
          <p:nvPr>
            <p:ph sz="quarter" idx="4294967295"/>
          </p:nvPr>
        </p:nvSpPr>
        <p:spPr>
          <a:xfrm>
            <a:off x="457200" y="1268413"/>
            <a:ext cx="4038600" cy="2517775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Крупнолистовой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чай</a:t>
            </a:r>
          </a:p>
        </p:txBody>
      </p:sp>
      <p:sp>
        <p:nvSpPr>
          <p:cNvPr id="27651" name="Rectangle 5"/>
          <p:cNvSpPr>
            <a:spLocks noGrp="1"/>
          </p:cNvSpPr>
          <p:nvPr>
            <p:ph sz="quarter" idx="4294967295"/>
          </p:nvPr>
        </p:nvSpPr>
        <p:spPr>
          <a:xfrm>
            <a:off x="4648200" y="1268413"/>
            <a:ext cx="4038600" cy="2517775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Мелколистовой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чай</a:t>
            </a:r>
          </a:p>
        </p:txBody>
      </p:sp>
      <p:sp>
        <p:nvSpPr>
          <p:cNvPr id="27652" name="Rectangle 6"/>
          <p:cNvSpPr>
            <a:spLocks noGrp="1"/>
          </p:cNvSpPr>
          <p:nvPr>
            <p:ph sz="quarter" idx="4294967295"/>
          </p:nvPr>
        </p:nvSpPr>
        <p:spPr>
          <a:xfrm>
            <a:off x="457200" y="3941763"/>
            <a:ext cx="4038600" cy="218916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Гранулированный чай</a:t>
            </a:r>
          </a:p>
        </p:txBody>
      </p:sp>
      <p:sp>
        <p:nvSpPr>
          <p:cNvPr id="27653" name="Rectangle 7"/>
          <p:cNvSpPr>
            <a:spLocks noGrp="1"/>
          </p:cNvSpPr>
          <p:nvPr>
            <p:ph sz="quarter" idx="4294967295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Пакетированный чай</a:t>
            </a:r>
          </a:p>
        </p:txBody>
      </p:sp>
      <p:pic>
        <p:nvPicPr>
          <p:cNvPr id="27654" name="Picture 11" descr="Это интерес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16113"/>
            <a:ext cx="3816350" cy="1873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13" descr="Гранулированный ферментированный иван-чай, урожай 2014 г.,  упаковка 100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3455987" cy="2087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15" descr="Своё дело - Страниц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437063"/>
            <a:ext cx="4032250" cy="216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16" descr="Чай черный - Купить Чай черный, Стоимость , Фотография Чай черный, от Dastur Commerce (Дастур Коммерс), ТОО. Чай черный на All.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3455987" cy="1944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270</TotalTime>
  <Words>536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Тема Office</vt:lpstr>
      <vt:lpstr>Муниципальное казенное общеобразовательное учреждение «Основная общеобразовательная школа для обучающихся с ОВЗ» </vt:lpstr>
      <vt:lpstr>ЧАЙ</vt:lpstr>
      <vt:lpstr>История возникновения</vt:lpstr>
      <vt:lpstr>Чай в России</vt:lpstr>
      <vt:lpstr>Презентация PowerPoint</vt:lpstr>
      <vt:lpstr>Чаепитие – дружеская беседа</vt:lpstr>
      <vt:lpstr>Презентация PowerPoint</vt:lpstr>
      <vt:lpstr>Презентация PowerPoint</vt:lpstr>
      <vt:lpstr>Разновидности чая:</vt:lpstr>
      <vt:lpstr>Презентация PowerPoint</vt:lpstr>
      <vt:lpstr>Что нужно для заваривания чая?</vt:lpstr>
      <vt:lpstr> Как приготовить вкусный и ароматный чай</vt:lpstr>
      <vt:lpstr>Техника безопасности при работе с кипятком:</vt:lpstr>
      <vt:lpstr>С чем пьют чай?</vt:lpstr>
      <vt:lpstr>Бутерброд</vt:lpstr>
      <vt:lpstr>Виды бутербродов</vt:lpstr>
      <vt:lpstr>Виды бутербродов</vt:lpstr>
      <vt:lpstr>Простой бутерброд, состоящий из батона, колбасы и сыра</vt:lpstr>
      <vt:lpstr>Текущий инструктаж по технике безопасности: Санитарно-гигиенические требования: </vt:lpstr>
      <vt:lpstr> Требования безопасности при работе с ножом:  </vt:lpstr>
      <vt:lpstr>Требования к качеству готовых продуктов: </vt:lpstr>
      <vt:lpstr>Последовательность приготовления простого бутерброда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User-Se7en</dc:creator>
  <cp:lastModifiedBy>Professional</cp:lastModifiedBy>
  <cp:revision>52</cp:revision>
  <dcterms:created xsi:type="dcterms:W3CDTF">2014-03-31T00:27:39Z</dcterms:created>
  <dcterms:modified xsi:type="dcterms:W3CDTF">2021-12-07T11:29:05Z</dcterms:modified>
</cp:coreProperties>
</file>