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7B06-C990-43F7-ACAB-29D896B84F26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66A1-431F-44E7-ADE7-F1EF3E7AB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2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7B06-C990-43F7-ACAB-29D896B84F26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66A1-431F-44E7-ADE7-F1EF3E7AB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2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7B06-C990-43F7-ACAB-29D896B84F26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66A1-431F-44E7-ADE7-F1EF3E7AB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7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7B06-C990-43F7-ACAB-29D896B84F26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66A1-431F-44E7-ADE7-F1EF3E7AB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1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7B06-C990-43F7-ACAB-29D896B84F26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66A1-431F-44E7-ADE7-F1EF3E7AB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7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7B06-C990-43F7-ACAB-29D896B84F26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66A1-431F-44E7-ADE7-F1EF3E7AB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8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7B06-C990-43F7-ACAB-29D896B84F26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66A1-431F-44E7-ADE7-F1EF3E7AB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0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7B06-C990-43F7-ACAB-29D896B84F26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66A1-431F-44E7-ADE7-F1EF3E7AB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7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7B06-C990-43F7-ACAB-29D896B84F26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66A1-431F-44E7-ADE7-F1EF3E7AB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7B06-C990-43F7-ACAB-29D896B84F26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66A1-431F-44E7-ADE7-F1EF3E7AB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50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7B06-C990-43F7-ACAB-29D896B84F26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66A1-431F-44E7-ADE7-F1EF3E7AB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4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67B06-C990-43F7-ACAB-29D896B84F26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66A1-431F-44E7-ADE7-F1EF3E7AB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9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4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0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5767" y="2797383"/>
            <a:ext cx="6172200" cy="351923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0251" y="245660"/>
            <a:ext cx="7888405" cy="562332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1.Что такое дружба?</a:t>
            </a:r>
          </a:p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2.Кто такой друг?</a:t>
            </a:r>
          </a:p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3.Почему не у всех детей бывают друзья? </a:t>
            </a:r>
          </a:p>
        </p:txBody>
      </p:sp>
    </p:spTree>
    <p:extLst>
      <p:ext uri="{BB962C8B-B14F-4D97-AF65-F5344CB8AC3E}">
        <p14:creationId xmlns:p14="http://schemas.microsoft.com/office/powerpoint/2010/main" val="36315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012" y="272955"/>
            <a:ext cx="11641540" cy="5596033"/>
          </a:xfrm>
        </p:spPr>
        <p:txBody>
          <a:bodyPr>
            <a:normAutofit lnSpcReduction="10000"/>
          </a:bodyPr>
          <a:lstStyle/>
          <a:p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Дружба – близкие отношения, основанные на взаимном доверии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 – человек, который связан с кем-нибудь дружбой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Товарищ – человек, близкий кому-нибудь по взглядам, деятельности, по условиям жизни; дружески расположенный к кому-нибудь.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02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56</Words>
  <Application>Microsoft Office PowerPoint</Application>
  <PresentationFormat>Широкоэкранный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5</cp:revision>
  <dcterms:created xsi:type="dcterms:W3CDTF">2021-12-29T09:06:16Z</dcterms:created>
  <dcterms:modified xsi:type="dcterms:W3CDTF">2021-12-29T09:55:21Z</dcterms:modified>
</cp:coreProperties>
</file>