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9" r:id="rId3"/>
    <p:sldId id="266" r:id="rId4"/>
    <p:sldId id="268" r:id="rId5"/>
    <p:sldId id="270" r:id="rId6"/>
    <p:sldId id="264" r:id="rId7"/>
    <p:sldId id="259" r:id="rId8"/>
    <p:sldId id="272" r:id="rId9"/>
    <p:sldId id="260" r:id="rId10"/>
    <p:sldId id="274" r:id="rId11"/>
    <p:sldId id="261" r:id="rId12"/>
    <p:sldId id="277" r:id="rId13"/>
    <p:sldId id="275" r:id="rId14"/>
    <p:sldId id="276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743" autoAdjust="0"/>
  </p:normalViewPr>
  <p:slideViewPr>
    <p:cSldViewPr>
      <p:cViewPr varScale="1">
        <p:scale>
          <a:sx n="51" d="100"/>
          <a:sy n="51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93B568-E17D-40EE-89B4-F9FA4F2CC09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3" y="2060848"/>
            <a:ext cx="413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Рассказы Л.Н.Толстого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667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entury Schoolbook" pitchFamily="18" charset="0"/>
              </a:rPr>
              <a:t>Литературное чтение </a:t>
            </a:r>
            <a:br>
              <a:rPr lang="ru-RU" sz="2400" b="1" dirty="0">
                <a:solidFill>
                  <a:srgbClr val="0070C0"/>
                </a:solidFill>
                <a:latin typeface="Century Schoolbook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Century Schoolbook" pitchFamily="18" charset="0"/>
              </a:rPr>
              <a:t>2 класс УМК «Школа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0C6FBA-1420-C9A8-9FF9-600DE9E3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4137745" cy="40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155" y="784736"/>
            <a:ext cx="808645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Century Schoolbook" pitchFamily="18" charset="0"/>
              </a:rPr>
              <a:t>   </a:t>
            </a:r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План: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 Кати и Васи пропала кошка.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Дети нашли котят.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Самый лучший котёнок.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Дети забыли котёнка на дороге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Страшные собаки.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Вася спасает котёнка.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1080120" cy="18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65104"/>
            <a:ext cx="1171270" cy="18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9101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Расставьте картинки в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правильном порядке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714488"/>
            <a:ext cx="1947712" cy="230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4782" r="52481" b="15994"/>
          <a:stretch>
            <a:fillRect/>
          </a:stretch>
        </p:blipFill>
        <p:spPr bwMode="auto">
          <a:xfrm>
            <a:off x="6643702" y="3857628"/>
            <a:ext cx="1871638" cy="256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Иллюстрация 3 из 15 для Котёнок - Лев Толстой Лабиринт - книг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071942"/>
            <a:ext cx="1907010" cy="241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ÑÐ¾Ð»ÑÑÐ¾Ð¹ ÐºÐ¾ÑÐµÐ½Ð¾Ðº"/>
          <p:cNvPicPr>
            <a:picLocks noChangeAspect="1" noChangeArrowheads="1"/>
          </p:cNvPicPr>
          <p:nvPr/>
        </p:nvPicPr>
        <p:blipFill>
          <a:blip r:embed="rId5" cstate="print"/>
          <a:srcRect l="7547" r="3774" b="5805"/>
          <a:stretch>
            <a:fillRect/>
          </a:stretch>
        </p:blipFill>
        <p:spPr bwMode="auto">
          <a:xfrm>
            <a:off x="500034" y="1714488"/>
            <a:ext cx="3143272" cy="1939466"/>
          </a:xfrm>
          <a:prstGeom prst="rect">
            <a:avLst/>
          </a:prstGeom>
          <a:noFill/>
        </p:spPr>
      </p:pic>
      <p:pic>
        <p:nvPicPr>
          <p:cNvPr id="8" name="Picture 2" descr="http://data11.i.gallery.ru/albums/gallery/49754-871da-30449838-m750x740-udcbcd.jpg"/>
          <p:cNvPicPr>
            <a:picLocks noChangeAspect="1" noChangeArrowheads="1"/>
          </p:cNvPicPr>
          <p:nvPr/>
        </p:nvPicPr>
        <p:blipFill>
          <a:blip r:embed="rId6"/>
          <a:srcRect l="6715" r="3758" b="16363"/>
          <a:stretch>
            <a:fillRect/>
          </a:stretch>
        </p:blipFill>
        <p:spPr bwMode="auto">
          <a:xfrm>
            <a:off x="5929322" y="1785926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my-ussr.ru/images/diafilmy/povesti-i-rasskazy/kotenok/18-kotenok.jpg"/>
          <p:cNvPicPr>
            <a:picLocks noChangeAspect="1" noChangeArrowheads="1"/>
          </p:cNvPicPr>
          <p:nvPr/>
        </p:nvPicPr>
        <p:blipFill>
          <a:blip r:embed="rId7"/>
          <a:srcRect r="11709" b="14951"/>
          <a:stretch>
            <a:fillRect/>
          </a:stretch>
        </p:blipFill>
        <p:spPr>
          <a:xfrm>
            <a:off x="571472" y="4000504"/>
            <a:ext cx="3143272" cy="2270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1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8885E-6 L -0.33038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27 -6.80083E-7 L -0.33941 -0.323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16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2.52834E-6 L 0.37813 -0.321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160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155" y="784736"/>
            <a:ext cx="808645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Century Schoolbook" pitchFamily="18" charset="0"/>
              </a:rPr>
              <a:t>   </a:t>
            </a:r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друга – ищи, а нашёл – береги.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познаются в беде.  </a:t>
            </a:r>
          </a:p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 ответе за тех, кого приручили…» 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19" y="4437112"/>
            <a:ext cx="1080120" cy="18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6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155" y="784736"/>
            <a:ext cx="80864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Century Schoolbook" pitchFamily="18" charset="0"/>
              </a:rPr>
              <a:t>   </a:t>
            </a:r>
            <a:r>
              <a:rPr lang="ru-RU" sz="6000" b="1" dirty="0">
                <a:solidFill>
                  <a:srgbClr val="FF0000"/>
                </a:solidFill>
                <a:latin typeface="Century Schoolbook" pitchFamily="18" charset="0"/>
              </a:rPr>
              <a:t>ЖИЗНЬ ДАНА НА ДОБРЫЕ ДЕЛА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1080120" cy="18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65104"/>
            <a:ext cx="1171270" cy="18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774" y="836712"/>
            <a:ext cx="808645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Century Schoolbook" pitchFamily="18" charset="0"/>
              </a:rPr>
              <a:t>            </a:t>
            </a:r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Продолжи:</a:t>
            </a:r>
          </a:p>
          <a:p>
            <a:r>
              <a:rPr lang="ru-RU" sz="3600" b="1" dirty="0">
                <a:latin typeface="Century Schoolbook" pitchFamily="18" charset="0"/>
              </a:rPr>
              <a:t>- Я прочитал (а) рассказ….</a:t>
            </a:r>
          </a:p>
          <a:p>
            <a:r>
              <a:rPr lang="ru-RU" sz="3600" b="1" dirty="0">
                <a:latin typeface="Century Schoolbook" pitchFamily="18" charset="0"/>
              </a:rPr>
              <a:t>- Мне запомнилось….</a:t>
            </a:r>
          </a:p>
          <a:p>
            <a:r>
              <a:rPr lang="ru-RU" sz="3600" b="1" dirty="0">
                <a:latin typeface="Century Schoolbook" pitchFamily="18" charset="0"/>
              </a:rPr>
              <a:t>-Мне понравилось….</a:t>
            </a:r>
          </a:p>
          <a:p>
            <a:r>
              <a:rPr lang="ru-RU" sz="3600" b="1" dirty="0">
                <a:latin typeface="Century Schoolbook" pitchFamily="18" charset="0"/>
              </a:rPr>
              <a:t>-Мне не понравилось….</a:t>
            </a:r>
          </a:p>
          <a:p>
            <a:r>
              <a:rPr lang="ru-RU" sz="3600" b="1" dirty="0">
                <a:latin typeface="Century Schoolbook" pitchFamily="18" charset="0"/>
              </a:rPr>
              <a:t>- Этот рассказ учит меня….</a:t>
            </a:r>
          </a:p>
          <a:p>
            <a:endParaRPr lang="ru-RU" sz="3600" b="1" dirty="0">
              <a:solidFill>
                <a:srgbClr val="FF0000"/>
              </a:solidFill>
              <a:latin typeface="Century Schoolbook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1080120" cy="18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65104"/>
            <a:ext cx="1171270" cy="18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5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195" y="1052736"/>
            <a:ext cx="3961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Домашнее задание:</a:t>
            </a:r>
          </a:p>
          <a:p>
            <a:pPr algn="ctr"/>
            <a:endParaRPr lang="ru-RU" sz="1400" dirty="0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728192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B24D6D-C7CB-07D4-A90F-68AAD88F216D}"/>
              </a:ext>
            </a:extLst>
          </p:cNvPr>
          <p:cNvSpPr txBox="1"/>
          <p:nvPr/>
        </p:nvSpPr>
        <p:spPr>
          <a:xfrm>
            <a:off x="467544" y="1484784"/>
            <a:ext cx="81369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Перечитать рассказ Л. Н. Толстого «Котёнок».</a:t>
            </a:r>
          </a:p>
          <a:p>
            <a:pPr marL="514350" indent="-51435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2.Подготовьтесь пересказать текст по плану от лица Васи.</a:t>
            </a:r>
          </a:p>
        </p:txBody>
      </p:sp>
    </p:spTree>
    <p:extLst>
      <p:ext uri="{BB962C8B-B14F-4D97-AF65-F5344CB8AC3E}">
        <p14:creationId xmlns:p14="http://schemas.microsoft.com/office/powerpoint/2010/main" val="267563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697C22-E559-BB19-4C93-D03225555BEE}"/>
              </a:ext>
            </a:extLst>
          </p:cNvPr>
          <p:cNvSpPr txBox="1"/>
          <p:nvPr/>
        </p:nvSpPr>
        <p:spPr>
          <a:xfrm>
            <a:off x="899592" y="620688"/>
            <a:ext cx="79208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-Л. Н. Толстой родился в 1828 году в имении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Ясная Поляна.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Л.Н. Толстой открыл для детей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Писатель написал для детей учебник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Толстой учил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крестьянских ребят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Он сочинял для детей: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рассказы, сказки, басни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(произведения).</a:t>
            </a:r>
          </a:p>
        </p:txBody>
      </p:sp>
    </p:spTree>
    <p:extLst>
      <p:ext uri="{BB962C8B-B14F-4D97-AF65-F5344CB8AC3E}">
        <p14:creationId xmlns:p14="http://schemas.microsoft.com/office/powerpoint/2010/main" val="51529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Граф Л.Н. Толст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080" y="620689"/>
            <a:ext cx="415764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85750" y="857250"/>
            <a:ext cx="46434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Лев</a:t>
            </a:r>
            <a:br>
              <a:rPr lang="ru-RU" sz="4400" b="1" dirty="0">
                <a:solidFill>
                  <a:schemeClr val="tx2"/>
                </a:solidFill>
              </a:rPr>
            </a:br>
            <a:r>
              <a:rPr lang="ru-RU" sz="4400" b="1" dirty="0">
                <a:solidFill>
                  <a:schemeClr val="tx2"/>
                </a:solidFill>
              </a:rPr>
              <a:t>Николаевич</a:t>
            </a:r>
            <a:br>
              <a:rPr lang="ru-RU" sz="4400" b="1" dirty="0">
                <a:solidFill>
                  <a:schemeClr val="tx2"/>
                </a:solidFill>
              </a:rPr>
            </a:br>
            <a:r>
              <a:rPr lang="ru-RU" sz="4400" b="1" dirty="0">
                <a:solidFill>
                  <a:schemeClr val="tx2"/>
                </a:solidFill>
              </a:rPr>
              <a:t>Толстой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00125" y="3500438"/>
            <a:ext cx="3095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1828-1910</a:t>
            </a:r>
          </a:p>
        </p:txBody>
      </p:sp>
      <p:pic>
        <p:nvPicPr>
          <p:cNvPr id="5" name="Picture 2" descr="ÐÐ°ÑÑÐ¸Ð½ÐºÐ¸ Ð¿Ð¾ Ð·Ð°Ð¿ÑÐ¾ÑÑ Ð»ÐµÐ² ÑÐ¾Ð»ÑÑÐ¾Ð¹ Ð¸ Ð´ÐµÑ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24936" cy="5917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bigslide.ru/images/28/27960/96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4533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96752"/>
            <a:ext cx="4896543" cy="221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за зверь со мной играет,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мычит, не ржёт, не лает.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Нападает на клубки,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Прячет в лапки коготки?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667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entury Schoolbook" pitchFamily="18" charset="0"/>
              </a:rPr>
              <a:t>Загадка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07F6DE-87C4-38D3-0E82-685A91B22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152" y="2852936"/>
            <a:ext cx="2853175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6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0864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Century Schoolbook" pitchFamily="18" charset="0"/>
              </a:rPr>
              <a:t>   Речевая разминка:</a:t>
            </a: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Кошка-крошка на окошке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Кашку кушала по крошке.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1080120" cy="18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65104"/>
            <a:ext cx="1171270" cy="18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2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97" y="2303006"/>
            <a:ext cx="4557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Century Schoolbook" pitchFamily="18" charset="0"/>
              </a:rPr>
              <a:t>Л.Н. Толстой</a:t>
            </a:r>
          </a:p>
          <a:p>
            <a:pPr algn="ctr"/>
            <a:r>
              <a:rPr lang="ru-RU" sz="5400" b="1" dirty="0">
                <a:solidFill>
                  <a:srgbClr val="0070C0"/>
                </a:solidFill>
                <a:latin typeface="Century Schoolbook" pitchFamily="18" charset="0"/>
              </a:rPr>
              <a:t>«Котёнок»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25593"/>
            <a:ext cx="38290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3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155" y="784736"/>
            <a:ext cx="80864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Century Schoolbook" pitchFamily="18" charset="0"/>
              </a:rPr>
              <a:t>   </a:t>
            </a:r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Задачи: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Прочитать рассказ Л.Н.  Толстого.</a:t>
            </a:r>
          </a:p>
          <a:p>
            <a:pPr marL="457200" indent="-45720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главных героев.</a:t>
            </a:r>
          </a:p>
          <a:p>
            <a:pPr marL="457200" indent="-45720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содержание текста.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Определить главную мысль.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Читать произведение правильно, выразительно. </a:t>
            </a: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1080120" cy="18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65104"/>
            <a:ext cx="1171270" cy="18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3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entury Schoolbook" pitchFamily="18" charset="0"/>
              </a:rPr>
              <a:t>Словарная работа</a:t>
            </a:r>
          </a:p>
          <a:p>
            <a:endParaRPr lang="ru-RU" dirty="0">
              <a:latin typeface="Century Schoolbook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5B423-2822-7121-A3B3-8A15B73EB277}"/>
              </a:ext>
            </a:extLst>
          </p:cNvPr>
          <p:cNvSpPr txBox="1"/>
          <p:nvPr/>
        </p:nvSpPr>
        <p:spPr>
          <a:xfrm>
            <a:off x="827584" y="1412776"/>
            <a:ext cx="79208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строение для хранения зерна, муки, сарай.</a:t>
            </a:r>
          </a:p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стебли пшеницы, ржи после обмола. </a:t>
            </a:r>
          </a:p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Щавель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травянистое дикорастущее растение с кислым вкусом</a:t>
            </a:r>
          </a:p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духу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очень быстро.</a:t>
            </a:r>
          </a:p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около.</a:t>
            </a:r>
          </a:p>
        </p:txBody>
      </p:sp>
    </p:spTree>
    <p:extLst>
      <p:ext uri="{BB962C8B-B14F-4D97-AF65-F5344CB8AC3E}">
        <p14:creationId xmlns:p14="http://schemas.microsoft.com/office/powerpoint/2010/main" val="801864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338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Century Schoolbook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Зенит</dc:creator>
  <cp:lastModifiedBy>Admin</cp:lastModifiedBy>
  <cp:revision>27</cp:revision>
  <dcterms:created xsi:type="dcterms:W3CDTF">2014-11-23T12:56:08Z</dcterms:created>
  <dcterms:modified xsi:type="dcterms:W3CDTF">2022-12-01T09:56:41Z</dcterms:modified>
</cp:coreProperties>
</file>