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45B160-7CEC-43ED-86F0-49E4BC3F1A8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6B6CAE-142F-434F-AD67-F30A8EE5707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175351" cy="180019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Материал к </a:t>
            </a:r>
            <a:r>
              <a:rPr lang="ru-RU" sz="4000" dirty="0" smtClean="0"/>
              <a:t>уроку</a:t>
            </a:r>
            <a:br>
              <a:rPr lang="ru-RU" sz="4000" dirty="0" smtClean="0"/>
            </a:br>
            <a:r>
              <a:rPr lang="ru-RU" sz="4000" dirty="0">
                <a:effectLst/>
              </a:rPr>
              <a:t>«Имя существительное.  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Виды </a:t>
            </a:r>
            <a:r>
              <a:rPr lang="ru-RU" sz="4000" dirty="0">
                <a:effectLst/>
              </a:rPr>
              <a:t>разбора » </a:t>
            </a:r>
            <a:r>
              <a:rPr lang="ru-RU" dirty="0">
                <a:effectLst/>
              </a:rPr>
              <a:t>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293096"/>
            <a:ext cx="4032448" cy="1800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Малышенко Инна Николаевна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«Специализированная школа №115 г. Донецка»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42484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Поместите здесь ваш текст</a:t>
            </a:r>
          </a:p>
        </p:txBody>
      </p:sp>
      <p:pic>
        <p:nvPicPr>
          <p:cNvPr id="5" name="Рисунок 4" descr="http://s019.radikal.ru/i627/1204/f4/5111b44c8fb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85" y="2780928"/>
            <a:ext cx="3667125" cy="3182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7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019.radikal.ru/i627/1204/f4/5111b44c8fb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632847" cy="5688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44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Завывал зимний ветер, а в домике было тепло и уютно. В этом домике укрывался цветок. Он укрывался в своей луковице под землей и снегом. Потом выпал дождь. Капли пробили снежное покрывало и застучали по цветочной луковице. Они говорили о светлом наземном мире, и вслед за ними сквозь снег пробился нежный и настойчивый солнечный луч и пригрел луковицу.</a:t>
            </a:r>
          </a:p>
        </p:txBody>
      </p:sp>
    </p:spTree>
    <p:extLst>
      <p:ext uri="{BB962C8B-B14F-4D97-AF65-F5344CB8AC3E}">
        <p14:creationId xmlns:p14="http://schemas.microsoft.com/office/powerpoint/2010/main" val="41907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Ханс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Кристиан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Андерсен</a:t>
            </a: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2 апреля</a:t>
            </a: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1805 г.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https://moreskazok.ru/images/andersen/andersen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656"/>
            <a:ext cx="4464496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6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0669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Завывал зимний ветер, а в домике было тепло и уютно. В этом домике укрывался цветок. Он укрывался в своей луковице под землей и снегом. Потом выпал дождь. Капли пробили снежное покрывало и застучали по цветочной луковице.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Они говорили о светлом наземном мире, и вслед за ними сквозь снег пробился нежный и настойчивый солнечный луч и пригрел луковицу.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237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68867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416824" cy="5616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691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162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Материал к уроку «Имя существительное.   Виды разбора » .  </vt:lpstr>
      <vt:lpstr>Презентация PowerPoint</vt:lpstr>
      <vt:lpstr> Завывал зимний ветер, а в домике было тепло и уютно. В этом домике укрывался цветок. Он укрывался в своей луковице под землей и снегом. Потом выпал дождь. Капли пробили снежное покрывало и застучали по цветочной луковице. Они говорили о светлом наземном мире, и вслед за ними сквозь снег пробился нежный и настойчивый солнечный луч и пригрел луковицу.</vt:lpstr>
      <vt:lpstr>Презентация PowerPoint</vt:lpstr>
      <vt:lpstr>Завывал зимний ветер, а в домике было тепло и уютно. В этом домике укрывался цветок. Он укрывался в своей луковице под землей и снегом. Потом выпал дождь. Капли пробили снежное покрывало и застучали по цветочной луковице. Они говорили о светлом наземном мире, и вслед за ними сквозь снег пробился нежный и настойчивый солнечный луч и пригрел луковицу.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Инна</cp:lastModifiedBy>
  <cp:revision>8</cp:revision>
  <dcterms:created xsi:type="dcterms:W3CDTF">2020-11-13T16:30:45Z</dcterms:created>
  <dcterms:modified xsi:type="dcterms:W3CDTF">2020-11-18T14:08:39Z</dcterms:modified>
</cp:coreProperties>
</file>