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71" r:id="rId3"/>
    <p:sldId id="270" r:id="rId4"/>
    <p:sldId id="285" r:id="rId5"/>
    <p:sldId id="283" r:id="rId6"/>
    <p:sldId id="298" r:id="rId7"/>
    <p:sldId id="286" r:id="rId8"/>
    <p:sldId id="299" r:id="rId9"/>
    <p:sldId id="300" r:id="rId10"/>
    <p:sldId id="263" r:id="rId11"/>
    <p:sldId id="267" r:id="rId12"/>
    <p:sldId id="273" r:id="rId13"/>
    <p:sldId id="293" r:id="rId14"/>
    <p:sldId id="294" r:id="rId15"/>
    <p:sldId id="274" r:id="rId16"/>
    <p:sldId id="268" r:id="rId17"/>
    <p:sldId id="292" r:id="rId18"/>
    <p:sldId id="295" r:id="rId19"/>
    <p:sldId id="296" r:id="rId20"/>
    <p:sldId id="289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62" autoAdjust="0"/>
    <p:restoredTop sz="94660"/>
  </p:normalViewPr>
  <p:slideViewPr>
    <p:cSldViewPr snapToGrid="0">
      <p:cViewPr varScale="1">
        <p:scale>
          <a:sx n="73" d="100"/>
          <a:sy n="73" d="100"/>
        </p:scale>
        <p:origin x="118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D37E0-0E4F-4135-B704-35924DCDEB09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8472-79E1-4F1F-A52B-285B33C8F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434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D37E0-0E4F-4135-B704-35924DCDEB09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8472-79E1-4F1F-A52B-285B33C8F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576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D37E0-0E4F-4135-B704-35924DCDEB09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8472-79E1-4F1F-A52B-285B33C8F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341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D37E0-0E4F-4135-B704-35924DCDEB09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8472-79E1-4F1F-A52B-285B33C8F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037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D37E0-0E4F-4135-B704-35924DCDEB09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8472-79E1-4F1F-A52B-285B33C8F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043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D37E0-0E4F-4135-B704-35924DCDEB09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8472-79E1-4F1F-A52B-285B33C8F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628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D37E0-0E4F-4135-B704-35924DCDEB09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8472-79E1-4F1F-A52B-285B33C8F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133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D37E0-0E4F-4135-B704-35924DCDEB09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8472-79E1-4F1F-A52B-285B33C8F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61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D37E0-0E4F-4135-B704-35924DCDEB09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8472-79E1-4F1F-A52B-285B33C8F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085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D37E0-0E4F-4135-B704-35924DCDEB09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8472-79E1-4F1F-A52B-285B33C8F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580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D37E0-0E4F-4135-B704-35924DCDEB09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A8472-79E1-4F1F-A52B-285B33C8F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159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D37E0-0E4F-4135-B704-35924DCDEB09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A8472-79E1-4F1F-A52B-285B33C8F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03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3626" flipH="1">
            <a:off x="557508" y="715661"/>
            <a:ext cx="1332740" cy="14437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9340" y="133777"/>
            <a:ext cx="80495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149 компенсирующего вида»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Московского района города Казани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669" y="2913195"/>
            <a:ext cx="4094394" cy="2686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315860" y="1075397"/>
            <a:ext cx="767302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на тему: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нетрадиционного материала в декоративно-прикладном искусстве как средство развития творческих способностей детей с ОВЗ»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14007" y="5766968"/>
            <a:ext cx="10683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						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Подготовили: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						воспитатель Опарина И.С.,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						старший воспитатель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Валиуллина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Л.Г.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95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31" y="3092213"/>
            <a:ext cx="2652870" cy="3537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588" y="1183220"/>
            <a:ext cx="2535385" cy="34642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9134" y="84935"/>
            <a:ext cx="2674950" cy="35697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6360" y="3772292"/>
            <a:ext cx="3050127" cy="285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0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1" t="22771" r="5091" b="22772"/>
          <a:stretch/>
        </p:blipFill>
        <p:spPr>
          <a:xfrm>
            <a:off x="819149" y="2549114"/>
            <a:ext cx="5387513" cy="3757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0648"/>
            <a:ext cx="4209357" cy="5612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254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" y="939550"/>
            <a:ext cx="4101292" cy="5468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7"/>
          <a:stretch/>
        </p:blipFill>
        <p:spPr>
          <a:xfrm>
            <a:off x="5156068" y="1384663"/>
            <a:ext cx="3752306" cy="4088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285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126" y="561225"/>
            <a:ext cx="4377129" cy="5836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0" t="32750"/>
          <a:stretch/>
        </p:blipFill>
        <p:spPr>
          <a:xfrm rot="16200000">
            <a:off x="380762" y="2097869"/>
            <a:ext cx="4630096" cy="2826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7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9" t="8381" r="18286" b="18476"/>
          <a:stretch/>
        </p:blipFill>
        <p:spPr>
          <a:xfrm>
            <a:off x="192866" y="2360090"/>
            <a:ext cx="4993088" cy="4328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58"/>
          <a:stretch/>
        </p:blipFill>
        <p:spPr>
          <a:xfrm>
            <a:off x="4394974" y="117564"/>
            <a:ext cx="4615893" cy="3840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658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4" b="16000"/>
          <a:stretch/>
        </p:blipFill>
        <p:spPr>
          <a:xfrm>
            <a:off x="1063856" y="1634045"/>
            <a:ext cx="3623612" cy="4724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1" b="26181"/>
          <a:stretch/>
        </p:blipFill>
        <p:spPr>
          <a:xfrm>
            <a:off x="4999066" y="581896"/>
            <a:ext cx="3546417" cy="4547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960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" y="852053"/>
            <a:ext cx="4155325" cy="5540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835" y="1454727"/>
            <a:ext cx="3422765" cy="4563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410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4" y="2697480"/>
            <a:ext cx="5408023" cy="4056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5"/>
          <a:stretch/>
        </p:blipFill>
        <p:spPr>
          <a:xfrm>
            <a:off x="4879963" y="143689"/>
            <a:ext cx="4133407" cy="4062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654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416" y="140425"/>
            <a:ext cx="5107577" cy="3830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6" y="2883624"/>
            <a:ext cx="5055326" cy="3791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844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206" y="173083"/>
            <a:ext cx="3622493" cy="4829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6" y="1897381"/>
            <a:ext cx="3534319" cy="4712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095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126"/>
            <a:ext cx="91440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109" y="233644"/>
            <a:ext cx="3515245" cy="4686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2178822"/>
            <a:ext cx="4338205" cy="4338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595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006" y="493702"/>
            <a:ext cx="4061670" cy="5410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03" y="2834640"/>
            <a:ext cx="4280103" cy="191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5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126"/>
            <a:ext cx="914400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3152" r="6526" b="969"/>
          <a:stretch/>
        </p:blipFill>
        <p:spPr>
          <a:xfrm>
            <a:off x="6188465" y="2544568"/>
            <a:ext cx="2847470" cy="4163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05" y="258837"/>
            <a:ext cx="6328756" cy="4746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290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126"/>
            <a:ext cx="914400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076" y="2315582"/>
            <a:ext cx="3165289" cy="4220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84" y="515390"/>
            <a:ext cx="5886711" cy="4415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343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126"/>
            <a:ext cx="91440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594" y="185650"/>
            <a:ext cx="2584812" cy="3446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" b="3798"/>
          <a:stretch/>
        </p:blipFill>
        <p:spPr>
          <a:xfrm>
            <a:off x="315140" y="718554"/>
            <a:ext cx="4256859" cy="512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816" y="3724891"/>
            <a:ext cx="3853543" cy="2890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391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126"/>
            <a:ext cx="91440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242" y="3647317"/>
            <a:ext cx="3984987" cy="297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660" y="0"/>
            <a:ext cx="2674620" cy="3566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6" y="496485"/>
            <a:ext cx="4173583" cy="5564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832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126"/>
            <a:ext cx="91440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96" y="1729047"/>
            <a:ext cx="3640975" cy="4854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019" y="-70657"/>
            <a:ext cx="3778135" cy="3778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450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126"/>
            <a:ext cx="91440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108" y="0"/>
            <a:ext cx="3840480" cy="512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41" y="1469669"/>
            <a:ext cx="3928654" cy="5238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974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0126"/>
            <a:ext cx="914400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404" y="0"/>
            <a:ext cx="3133453" cy="41779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9" t="33524" b="24381"/>
          <a:stretch/>
        </p:blipFill>
        <p:spPr>
          <a:xfrm>
            <a:off x="5237390" y="4328063"/>
            <a:ext cx="3591467" cy="2169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67" y="863334"/>
            <a:ext cx="3760470" cy="5013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35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1150</TotalTime>
  <Words>38</Words>
  <Application>Microsoft Office PowerPoint</Application>
  <PresentationFormat>Экран (4:3)</PresentationFormat>
  <Paragraphs>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</dc:creator>
  <cp:lastModifiedBy>Z</cp:lastModifiedBy>
  <cp:revision>47</cp:revision>
  <dcterms:created xsi:type="dcterms:W3CDTF">2024-01-18T15:24:03Z</dcterms:created>
  <dcterms:modified xsi:type="dcterms:W3CDTF">2024-03-08T06:10:01Z</dcterms:modified>
</cp:coreProperties>
</file>