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58" r:id="rId5"/>
    <p:sldId id="259" r:id="rId6"/>
    <p:sldId id="269" r:id="rId7"/>
    <p:sldId id="270" r:id="rId8"/>
    <p:sldId id="261" r:id="rId9"/>
    <p:sldId id="262" r:id="rId10"/>
    <p:sldId id="263" r:id="rId11"/>
    <p:sldId id="264" r:id="rId12"/>
    <p:sldId id="266" r:id="rId13"/>
    <p:sldId id="265" r:id="rId14"/>
    <p:sldId id="271" r:id="rId15"/>
    <p:sldId id="272" r:id="rId16"/>
    <p:sldId id="273" r:id="rId17"/>
    <p:sldId id="274" r:id="rId18"/>
    <p:sldId id="275" r:id="rId19"/>
    <p:sldId id="280" r:id="rId20"/>
    <p:sldId id="277" r:id="rId21"/>
    <p:sldId id="278" r:id="rId22"/>
    <p:sldId id="279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>
              <a:alphaModFix amt="73000"/>
            </a:blip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280831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Удивительное рядом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8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локольчик\Desktop\к занятию\IMG_20221124_1058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1"/>
            <a:ext cx="6156683" cy="674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0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локольчик\Desktop\к занятию\IMG_20221130_1211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49" y="188640"/>
            <a:ext cx="875477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3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Колокольчик\Desktop\фото-ёлочки38\DSC_1256-768x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776865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5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локольчик\Desktop\к занятию\IMG_20221130_121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95263"/>
            <a:ext cx="9525000" cy="724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74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локольчик\Desktop\к занятию\IMG_20221202_1221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0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локольчик\Desktop\sosn_igolki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086"/>
            <a:ext cx="9144000" cy="662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5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локольчик\Desktop\my-2011-05-06-cm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228600"/>
            <a:ext cx="10972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Колокольчик\Desktop\1637572656_65-pro-dachnikov-com-p-sosnovie-foto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90"/>
            <a:ext cx="9144000" cy="635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Колокольчик\Desktop\f8cd597e9262cf2a1bf1aeeb75a84c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1" y="476672"/>
            <a:ext cx="844832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локольчик\Desktop\к занятию\IMG_20221202_1218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6672" y="-1905000"/>
            <a:ext cx="12745416" cy="106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45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локольчик\Desktop\Moskovskay_oblast`_rasteniy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3" y="404664"/>
            <a:ext cx="853440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29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Колокольчик\Desktop\012100048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257174"/>
            <a:ext cx="9525000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5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Колокольчик\Desktop\1fde18371b11f832ef16945127b623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27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Колокольчик\Desktop\261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8150"/>
            <a:ext cx="76200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74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Колокольчик\Desktop\ed32e8f3eeae746773ceb2cde96f1ae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66"/>
            <a:ext cx="9144000" cy="634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9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окольчик\Desktop\к занятию\IMG_20221202_122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0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локольчик\Desktop\83652d93b7f7c0700da7d9a163578f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838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20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окольчик\Desktop\f_ZG5lcHJvdmVjLmJ5L2ltYWdlcy8yMDE4LzAxLzE4NTkxXzEuanBnP19faWQ9MTIzOTQ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619125"/>
            <a:ext cx="12192000" cy="809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9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локольчик\Desktop\к занятию\IMG_20221202_1221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6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локольчик\Desktop\к занятию\IMG_20221130_121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00013"/>
            <a:ext cx="9525000" cy="705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40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локольчик\Desktop\к занятию\IMG_20221124_104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58326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44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локольчик\Desktop\к занятию\IMG_20221124_10491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26469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4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2</Words>
  <Application>Microsoft Office PowerPoint</Application>
  <PresentationFormat>Экран (4:3)</PresentationFormat>
  <Paragraphs>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Колокольчик</dc:creator>
  <cp:lastModifiedBy>Колокольчик</cp:lastModifiedBy>
  <cp:revision>18</cp:revision>
  <dcterms:created xsi:type="dcterms:W3CDTF">2022-12-01T08:37:23Z</dcterms:created>
  <dcterms:modified xsi:type="dcterms:W3CDTF">2022-12-07T08:19:09Z</dcterms:modified>
</cp:coreProperties>
</file>