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71" r:id="rId4"/>
    <p:sldId id="262" r:id="rId5"/>
    <p:sldId id="264" r:id="rId6"/>
    <p:sldId id="263" r:id="rId7"/>
    <p:sldId id="265" r:id="rId8"/>
    <p:sldId id="266" r:id="rId9"/>
    <p:sldId id="259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5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79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1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1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6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3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7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9DDD-1A1A-43F5-9BA2-0822134611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EAD12F-6FA3-42C8-A675-133B1901B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9" y="0"/>
            <a:ext cx="12322628" cy="18810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предпосылок экологической грамотности у детей дошкольного возраста, через дидактическую игру «Среда обитания»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кругами </a:t>
            </a:r>
            <a:r>
              <a:rPr lang="ru-RU" b="1" dirty="0">
                <a:solidFill>
                  <a:prstClr val="black"/>
                </a:solidFill>
              </a:rPr>
              <a:t>Луллия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2" y="1789611"/>
            <a:ext cx="7341327" cy="4807132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8268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39485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крутят стрелку, выбирая среду обитания (вода, лес, пустыня и т.д.)- круг 1 (большой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 круг (с живыми организмами: птицы, рыбы и т.д.) дети вращают, так что бы картинки верно соотнести в одну цепочку со средой обитания. Дети объединяют все выбранные картинки в стрелку.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2496458"/>
            <a:ext cx="3381829" cy="4361543"/>
          </a:xfrm>
          <a:effectLst>
            <a:glow rad="330200">
              <a:schemeClr val="accent1">
                <a:alpha val="40000"/>
              </a:schemeClr>
            </a:glow>
            <a:softEdge rad="1397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5" y="2496459"/>
            <a:ext cx="3759200" cy="4361542"/>
          </a:xfrm>
          <a:effectLst>
            <a:glow rad="431800">
              <a:schemeClr val="accent1">
                <a:alpha val="40000"/>
              </a:schemeClr>
            </a:glow>
            <a:softEdge rad="88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496458"/>
            <a:ext cx="4354286" cy="4361542"/>
          </a:xfrm>
          <a:prstGeom prst="rect">
            <a:avLst/>
          </a:prstGeom>
          <a:effectLst>
            <a:glow rad="355600">
              <a:schemeClr val="accent1">
                <a:alpha val="40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94304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2229" y="522514"/>
            <a:ext cx="12932229" cy="55009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Среда обитания»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увлекательная, интересная, поучительная, через игру ребёнок знакомится с окружающим миром, расширяет кругозор,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загадок и зарождает в себе « росток»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 экологической грамотности.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8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1480458"/>
            <a:ext cx="5254172" cy="5268686"/>
          </a:xfrm>
          <a:effectLst>
            <a:glow rad="88900">
              <a:schemeClr val="accent1">
                <a:alpha val="4000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18739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606731"/>
            <a:ext cx="9433317" cy="443463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4-5 лет</a:t>
            </a:r>
          </a:p>
          <a:p>
            <a:pPr algn="ctr"/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игроков: 2-4 человека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2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вырезания кругов разного диаметра – 3 круга: 1круг (большой)-среда обитания, 2 (средний), 3 (маленький) круг- изображения живых организмов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круги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стрелка подвижные; братцы (для скрепления кругов и стрелки); файлы (для картинок); картинки с изображением среды обитания (пустыня, лес, вода, степь, тундра, Антарктида), сменные картинки с разными вариантами живых организмов (пингвин, тюлень, горный козёл, ястреб, верблюд, ящерица, рыба, морской конёк, заяц, птица, суслик, рогатый козёл), клей.</a:t>
            </a:r>
          </a:p>
        </p:txBody>
      </p:sp>
    </p:spTree>
    <p:extLst>
      <p:ext uri="{BB962C8B-B14F-4D97-AF65-F5344CB8AC3E}">
        <p14:creationId xmlns:p14="http://schemas.microsoft.com/office/powerpoint/2010/main" val="201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14" y="304800"/>
            <a:ext cx="9172060" cy="16110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дидактической игры: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067" y="1750424"/>
            <a:ext cx="5342709" cy="4872445"/>
          </a:xfrm>
          <a:effectLst>
            <a:glow rad="368300">
              <a:schemeClr val="accent1">
                <a:alpha val="40000"/>
              </a:schemeClr>
            </a:glow>
            <a:softEdge rad="1143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5502" y="1799048"/>
            <a:ext cx="5342708" cy="4775201"/>
          </a:xfrm>
          <a:effectLst>
            <a:glow rad="190500">
              <a:schemeClr val="accent1">
                <a:alpha val="40000"/>
              </a:schemeClr>
            </a:glo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79892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4457"/>
            <a:ext cx="12192000" cy="16401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общий стержень (по типу пирамидки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использование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«братцев» для скрепления кругов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29" y="2104571"/>
            <a:ext cx="7880630" cy="4927600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342220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878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для кармашек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664" r="21165" b="-1664"/>
          <a:stretch/>
        </p:blipFill>
        <p:spPr>
          <a:xfrm rot="5400000">
            <a:off x="5548084" y="1868717"/>
            <a:ext cx="5363030" cy="4615543"/>
          </a:xfrm>
          <a:effectLst>
            <a:glow rad="330200">
              <a:schemeClr val="accent1">
                <a:alpha val="40000"/>
              </a:schemeClr>
            </a:glow>
            <a:softEdge rad="1778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438" y="1684869"/>
            <a:ext cx="5363028" cy="4983237"/>
          </a:xfrm>
          <a:effectLst>
            <a:glow rad="228600">
              <a:schemeClr val="accent1">
                <a:alpha val="4000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3951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34209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заполнения карточек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24006"/>
          <a:stretch/>
        </p:blipFill>
        <p:spPr>
          <a:xfrm rot="5400000">
            <a:off x="3113312" y="384632"/>
            <a:ext cx="5036459" cy="7460343"/>
          </a:xfrm>
          <a:effectLst>
            <a:glow rad="127000">
              <a:schemeClr val="accent1">
                <a:alpha val="4000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68258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1205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Среда обитания»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кругами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детей соотносить изображения живых организмов с его местом обитанием.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2" y="2351315"/>
            <a:ext cx="4278884" cy="4506686"/>
          </a:xfrm>
          <a:effectLst>
            <a:glow rad="381000">
              <a:schemeClr val="accent1">
                <a:alpha val="40000"/>
              </a:schemeClr>
            </a:glow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90551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0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крутят стрелку по очереди, выбирая среду обитания. Детям предлагается соотнести среду обитания с живыми организмами ( с обитателями), которые проживают в данной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19087"/>
            <a:ext cx="4576308" cy="4601028"/>
          </a:xfrm>
          <a:effectLst>
            <a:glow rad="419100">
              <a:schemeClr val="accent1">
                <a:alpha val="40000"/>
              </a:schemeClr>
            </a:glow>
            <a:softEdge rad="190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68" y="2119086"/>
            <a:ext cx="4111045" cy="4738913"/>
          </a:xfrm>
          <a:effectLst>
            <a:glow rad="457200">
              <a:schemeClr val="accent1">
                <a:alpha val="40000"/>
              </a:schemeClr>
            </a:glo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220052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275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Формирования предпосылок экологической грамотности у детей дошкольного возраста, через дидактическую игру «Среда обитания» с кругами Луллия</vt:lpstr>
      <vt:lpstr>Презентация PowerPoint</vt:lpstr>
      <vt:lpstr>Оборудование: картон (для вырезания кругов разного диаметра – 3 круга: 1круг (большой)-среда обитания, 2 (средний), 3 (маленький) круг- изображения живых организмов); круги и стрелка подвижные; братцы (для скрепления кругов и стрелки); файлы (для картинок); картинки с изображением среды обитания (пустыня, лес, вода, степь, тундра, Антарктида), сменные картинки с разными вариантами живых организмов (пингвин, тюлень, горный козёл, ястреб, верблюд, ящерица, рыба, морской конёк, заяц, птица, суслик, рогатый козёл), клей.</vt:lpstr>
      <vt:lpstr>Основания для дидактической игры:</vt:lpstr>
      <vt:lpstr> Нанизывание на общий стержень (по типу пирамидки), использование «братцев» для скрепления кругов</vt:lpstr>
      <vt:lpstr>Файлы для кармашек </vt:lpstr>
      <vt:lpstr>Основа для заполнения карточек</vt:lpstr>
      <vt:lpstr>Дидактическая игра « Среда обитания»  с кругами Луллия Цель игры: закрепление умения детей соотносить изображения живых организмов с его местом обитанием.</vt:lpstr>
      <vt:lpstr>Правила игры: дети крутят стрелку по очереди, выбирая среду обитания. Детям предлагается соотнести среду обитания с живыми организмами ( с обитателями), которые проживают в данной среде.</vt:lpstr>
      <vt:lpstr>Ход игры: дети по очереди крутят стрелку, выбирая среду обитания (вода, лес, пустыня и т.д.)- круг 1 (большой); 2, 3 круг (с живыми организмами: птицы, рыбы и т.д.) дети вращают, так что бы картинки верно соотнести в одну цепочку со средой обитания. Дети объединяют все выбранные картинки в стрелку.</vt:lpstr>
      <vt:lpstr>Дидактическая игра « Среда обитания»  с кругами Луллия, увлекательная, интересная, поучительная, через игру ребёнок знакомится с окружающим миром, расширяет кругозор,  открывает для себя   мир загадок и зарождает в себе « росток» к  познанию экологической грамотности.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15</cp:revision>
  <dcterms:created xsi:type="dcterms:W3CDTF">2023-11-27T14:31:11Z</dcterms:created>
  <dcterms:modified xsi:type="dcterms:W3CDTF">2023-11-28T12:00:08Z</dcterms:modified>
</cp:coreProperties>
</file>