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lvl1pPr marL="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2" charset="-52"/>
        <a:ea typeface="SimSun" charset="0"/>
        <a:cs typeface="Times New Roman" pitchFamily="1" charset="-52"/>
      </a:defRPr>
    </a:lvl1pPr>
    <a:lvl2pPr marL="45720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2" charset="-52"/>
        <a:ea typeface="SimSun" charset="0"/>
        <a:cs typeface="Times New Roman" pitchFamily="1" charset="-52"/>
      </a:defRPr>
    </a:lvl2pPr>
    <a:lvl3pPr marL="91440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2" charset="-52"/>
        <a:ea typeface="SimSun" charset="0"/>
        <a:cs typeface="Times New Roman" pitchFamily="1" charset="-52"/>
      </a:defRPr>
    </a:lvl3pPr>
    <a:lvl4pPr marL="137160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2" charset="-52"/>
        <a:ea typeface="SimSun" charset="0"/>
        <a:cs typeface="Times New Roman" pitchFamily="1" charset="-52"/>
      </a:defRPr>
    </a:lvl4pPr>
    <a:lvl5pPr marL="182880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2" charset="-52"/>
        <a:ea typeface="SimSun" charset="0"/>
        <a:cs typeface="Times New Roman" pitchFamily="1" charset="-52"/>
      </a:defRPr>
    </a:lvl5pPr>
    <a:lvl6pPr marL="228600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2" charset="-52"/>
        <a:ea typeface="SimSun" charset="0"/>
        <a:cs typeface="Times New Roman" pitchFamily="1" charset="-52"/>
      </a:defRPr>
    </a:lvl6pPr>
    <a:lvl7pPr marL="274320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2" charset="-52"/>
        <a:ea typeface="SimSun" charset="0"/>
        <a:cs typeface="Times New Roman" pitchFamily="1" charset="-52"/>
      </a:defRPr>
    </a:lvl7pPr>
    <a:lvl8pPr marL="320040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2" charset="-52"/>
        <a:ea typeface="SimSun" charset="0"/>
        <a:cs typeface="Times New Roman" pitchFamily="1" charset="-52"/>
      </a:defRPr>
    </a:lvl8pPr>
    <a:lvl9pPr marL="365760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2" charset="-52"/>
        <a:ea typeface="SimSun" charset="0"/>
        <a:cs typeface="Times New Roman" pitchFamily="1" charset="-5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0000FF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smNativeData">
      <pr:smAppRevision xmlns="" xmlns:p14="http://schemas.microsoft.com/office/powerpoint/2010/main" xmlns:pr="smNativeData" dt="1696526265" val="982" revOS="4"/>
      <pr:smFileRevision xmlns="" xmlns:p14="http://schemas.microsoft.com/office/powerpoint/2010/main" xmlns:pr="smNativeData" dt="1696526265" val="101"/>
      <pr:guideOptions xmlns="" xmlns:p14="http://schemas.microsoft.com/office/powerpoint/2010/main" xmlns:pr="smNativeData" dt="1696526265" snapToGrid="1" snapToBorders="1" snapToGuides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 showGuides="1">
      <p:cViewPr varScale="1">
        <p:scale>
          <a:sx n="65" d="100"/>
          <a:sy n="65" d="100"/>
        </p:scale>
        <p:origin x="-130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7" d="100"/>
        <a:sy n="17" d="100"/>
      </p:scale>
      <p:origin x="0" y="0"/>
    </p:cViewPr>
  </p:sorterViewPr>
  <p:notesViewPr>
    <p:cSldViewPr snapToObjects="1" showGuides="1">
      <p:cViewPr>
        <p:scale>
          <a:sx n="62" d="100"/>
          <a:sy n="62" d="100"/>
        </p:scale>
        <p:origin x="1217" y="212"/>
      </p:cViewPr>
      <p:guideLst/>
    </p:cSldViewPr>
  </p:notesViewPr>
  <p:gridSpacing cx="71755" cy="7175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>
    <p:bg>
      <p:bgPr>
        <a:blipFill>
          <a:blip r:embed="rId3"/>
          <a:srcRect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Bereich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ue8eZRMAAAAlAAAAZAAAAA8BAAAAkAAAAEgAAACQAAAASAAAAAAAAAABAAAAAAAAAAEAAABQAAAAAAAAAAAA4D8AAAAAAADgPwAAAAAAAOA/AAAAAAAA4D8AAAAAAADgPwAAAAAAAOA/AAAAAAAA4D8AAAAAAADgPwAAAAAAAOA/AAAAAAAA4D8CAAAAjAAAAAAAAAAAAAAA06uDDP///wgAAAAAAAAAAAAAAAAAAAAAAAAAAAAAAAAAAAAAZAAAAAEAAABAAAAAAAAAAAAAAAAAAAAAAAAAAAAAAAAAAAAAAAAAAAAAAAAAAAAAAAAAAAAAAAAAAAAAAAAAAAAAAAAAAAAAAAAAAAAAAAAAAAAAAAAAAAAAAAAAAAAAFAAAADwAAAAAAAAAAAAAAGRD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Tq4MF////AQAAAAAAAAAAAAAAAAAAAAAAAAAAAAAAAAAAAAAAAAAAZEMAAn9/fwCWlpYDzMzMAMDA/wB/f38AAAAAAAAAAAAAAAAAAAAAAAAAAAAhAAAAGAAAABQAAABqBAAAPg0AABc0AACiFQAAEAAAACYAAAAIAAAAffD///////8="/>
              </a:ext>
            </a:extLst>
          </p:cNvSpPr>
          <p:nvPr>
            <p:ph type="ctrTitle"/>
          </p:nvPr>
        </p:nvSpPr>
        <p:spPr>
          <a:xfrm>
            <a:off x="717550" y="2152650"/>
            <a:ext cx="7750175" cy="1363980"/>
          </a:xfrm>
          <a:noFill/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>
            <a:lvl1pPr marL="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</a:lstStyle>
          <a:p>
            <a:r>
              <a:t>Щелкните для редактирования основного стиля заголовка</a:t>
            </a:r>
          </a:p>
        </p:txBody>
      </p:sp>
      <p:sp>
        <p:nvSpPr>
          <p:cNvPr id="3" name="UntertitelPlatzhalterBereich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ue8eZRMAAAAlAAAAZAAAAA8BAAAAkAAAAEgAAACQAAAASAAAAAAAAAAAAAAAAAAAAAEAAABQAAAAAAAAAAAA4D8AAAAAAADgPwAAAAAAAOA/AAAAAAAA4D8AAAAAAADgPwAAAAAAAOA/AAAAAAAA4D8AAAAAAADgPwAAAAAAAOA/AAAAAAAA4D8CAAAAjAAAAAAAAAAAAAAA06uDDP///wgAAAAAAAAAAAAAAAAAAAAAAAAAAAAAAAAAAAAAZAAAAAEAAABAAAAAAAAAAAAAAAAAAAAAAAAAAAAAAAAAAAAAAAAAAAAAAAAAAAAAAAAAAAAAAAAAAAAAAAAAAAAAAAAAAAAAAAAAAAAAAAAAAAAAAAAAAAAAAAAAAAAAFAAAADwAAAAAAAAAAAAAAGRD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Ojj4+gMAAAAEAAAAAAAAAAAAAAAAAAAAAAAAAAeAAAAaAAAAAAAAAAAAAAAAAAAAAAAAAAAAAAAECcAABAnAAAAAAAAAAAAAAAAAAAAAAAAAAAAAAAAAAAAAAAAAAAAABQAAAAAAAAAwMD/AAAAAABkAAAAMgAAAAAAAABkAAAAAAAAAH9/fwAKAAAAHwAAAFQAAADTq4MF////AQAAAAAAAAAAAAAAAAAAAAAAAAAAAAAAAAAAAAAAAAAAZEMAAn9/fwCWlpYDzMzMAMDA/wB/f38AAAAAAAAAAAAAAAAAAAAAAAAAAAAhAAAAGAAAABQAAABkCAAA1xcAAK0vAADgIgAAEAAAACYAAAAIAAAAffD///////8="/>
              </a:ext>
            </a:extLst>
          </p:cNvSpPr>
          <p:nvPr>
            <p:ph type="subTitle" idx="1"/>
          </p:nvPr>
        </p:nvSpPr>
        <p:spPr>
          <a:xfrm>
            <a:off x="1363980" y="3875405"/>
            <a:ext cx="6386195" cy="1793875"/>
          </a:xfrm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>
            <a:lvl1pPr marL="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3810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7620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1430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5240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r>
              <a:t>Щелкните для редактирования основного стиля подзаголовка</a:t>
            </a:r>
          </a:p>
        </p:txBody>
      </p:sp>
      <p:sp>
        <p:nvSpPr>
          <p:cNvPr id="4" name="ZeitstempelBereich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ue8eZRMAAAAlAAAAZAAAAA8BAAAAkAAAAEgAAACQAAAASAAAAAAAAAAAAAAAAAAAAAEAAABQAAAAAAAAAAAA4D8AAAAAAADgPwAAAAAAAOA/AAAAAAAA4D8AAAAAAADgPwAAAAAAAOA/AAAAAAAA4D8AAAAAAADgPwAAAAAAAOA/AAAAAAAA4D8CAAAAjAAAAAAAAAAAAAAA06uDDP///wgAAAAAAAAAAAAAAAAAAAAAAAAAAAAAAAAAAAAAZAAAAAEAAABAAAAAAAAAAAAAAAAAAAAAAAAAAAAAAAAAAAAAAAAAAAAAAAAAAAAAAAAAAAAAAAAAAAAAAAAAAAAAAAAAAAAAAAAAAAAAAAAAAAAAAAAAAAAAAAAAAAAAFAAAADwAAAAAAAAAAAAAAGRD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N3d3NwMAAAAEAAAAAAAAAAAAAAAAAAAAAAAAAAeAAAAaAAAAAAAAAAAAAAAAAAAAAAAAAAAAAAAECcAABAnAAAAAAAAAAAAAAAAAAAAAAAAAAAAAAAAAAAAAAAAAAAAABQAAAAAAAAAwMD/AAAAAABkAAAAMgAAAAAAAABkAAAAAAAAAH9/fwAKAAAAHwAAAFQAAADTq4MF////AQAAAAAAAAAAAAAAAAAAAAAAAAAAAAAAAAAAAAAAAAAAZEMAAn9/fwCWlpYDzMzMAMDA/wB/f38AAAAAAAAAAAAAAAAAAAAAAAAAAAAhAAAAGAAAABQAAACmAgAAZiYAAKgRAAB/KQAAEAAAACYAAAAIAAAAfHD///////8="/>
              </a:ext>
            </a:extLst>
          </p:cNvSpPr>
          <p:nvPr>
            <p:ph type="dt" idx="2"/>
          </p:nvPr>
        </p:nvSpPr>
        <p:spPr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fld id="{3F0C721E-50D2-5984-9CB4-A6D13CFA6AF3}" type="datetime1">
              <a:t>{Date/Time}</a:t>
            </a:fld>
            <a:endParaRPr/>
          </a:p>
        </p:txBody>
      </p:sp>
      <p:sp>
        <p:nvSpPr>
          <p:cNvPr id="5" name="FußzeilenBereich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ue8eZRMAAAAlAAAAZAAAAA8BAAAAkAAAAEgAAACQAAAASAAAAAAAAAAAAAAAAAAAAAEAAABQAAAAAAAAAAAA4D8AAAAAAADgPwAAAAAAAOA/AAAAAAAA4D8AAAAAAADgPwAAAAAAAOA/AAAAAAAA4D8AAAAAAADgPwAAAAAAAOA/AAAAAAAA4D8CAAAAjAAAAAAAAAAAAAAA06uDDP///wgAAAAAAAAAAAAAAAAAAAAAAAAAAAAAAAAAAAAAZAAAAAEAAABAAAAAAAAAAAAAAAAAAAAAAAAAAAAAAAAAAAAAAAAAAAAAAAAAAAAAAAAAAAAAAAAAAAAAAAAAAAAAAAAAAAAAAAAAAAAAAAAAAAAAAAAAAAAAAAAAAAAAFAAAADwAAAAAAAAAAAAAAGRD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MvLy8sMAAAAEAAAAAAAAAAAAAAAAAAAAAAAAAAeAAAAaAAAAAAAAAAAAAAAAAAAAAAAAAAAAAAAECcAABAnAAAAAAAAAAAAAAAAAAAAAAAAAAAAAAAAAAAAAAAAAAAAABQAAAAAAAAAwMD/AAAAAABkAAAAMgAAAAAAAABkAAAAAAAAAH9/fwAKAAAAHwAAAFQAAADTq4MF////AQAAAAAAAAAAAAAAAAAAAAAAAAAAAAAAAAAAAAAAAAAAZEMAAn9/fwCWlpYDzMzMAMDA/wB/f38AAAAAAAAAAAAAAAAAAAAAAAAAAAAhAAAAGAAAABQAAAC+FAAAZiYAAMEjAAB/KQAAEAAAACYAAAAIAAAAfHD///////8="/>
              </a:ext>
            </a:extLst>
          </p:cNvSpPr>
          <p:nvPr>
            <p:ph type="ftr" idx="3"/>
          </p:nvPr>
        </p:nvSpPr>
        <p:spPr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r>
              <a:t>{Footer}</a:t>
            </a:r>
          </a:p>
        </p:txBody>
      </p:sp>
      <p:sp>
        <p:nvSpPr>
          <p:cNvPr id="6" name="FoliennummerBereich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ue8eZRMAAAAlAAAAZAAAAA8BAAAAkAAAAEgAAACQAAAASAAAAAAAAAAAAAAAAAAAAAEAAABQAAAAAAAAAAAA4D8AAAAAAADgPwAAAAAAAOA/AAAAAAAA4D8AAAAAAADgPwAAAAAAAOA/AAAAAAAA4D8AAAAAAADgPwAAAAAAAOA/AAAAAAAA4D8CAAAAjAAAAAAAAAAAAAAA06uDDP///wgAAAAAAAAAAAAAAAAAAAAAAAAAAAAAAAAAAAAAZAAAAAEAAABAAAAAAAAAAAAAAAAAAAAAAAAAAAAAAAAAAAAAAAAAAAAAAAAAAAAAAAAAAAAAAAAAAAAAAAAAAAAAAAAAAAAAAAAAAAAAAAAAAAAAAAAAAAAAAAAAAAAAFAAAADwAAAAAAAAAAAAAAGRD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PPu6+8MAAAAEAAAAAAAAAAAAAAAAAAAAAAAAAAeAAAAaAAAAAAAAAAAAAAAAAAAAAAAAAAAAAAAECcAABAnAAAAAAAAAAAAAAAAAAAAAAAAAAAAAAAAAAAAAAAAAAAAABQAAAAAAAAAwMD/AAAAAABkAAAAMgAAAAAAAABkAAAAAAAAAH9/fwAKAAAAHwAAAFQAAADTq4MF////AQAAAAAAAAAAAAAAAAAAAAAAAAAAAAAAAAAAAAAAAAAAZEMAAn9/fwCWlpYDzMzMAMDA/wB/f38AAAAAAAAAAAAAAAAAAAAAAAAAAAAhAAAAGAAAABQAAABmJgAAZiYAAGk1AAB/KQAAEAAAACYAAAAIAAAAfHD///////8="/>
              </a:ext>
            </a:extLst>
          </p:cNvSpPr>
          <p:nvPr>
            <p:ph type="sldNum" idx="4"/>
          </p:nvPr>
        </p:nvSpPr>
        <p:spPr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fld id="{3F0C59B5-FBD2-59AF-9CB4-0DFA17FA6A58}" type="slidenum">
              <a:t>‹#›</a:t>
            </a:fld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Заголовок и вертикальный текст">
    <p:bg>
      <p:bgPr>
        <a:blipFill>
          <a:blip r:embed="rId2"/>
          <a:srcRect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ue8eZRMAAAAlAAAAZAAAAA8BAAAAkAAAAEgAAACQAAAASAAAAAAAAAABAAAAAAAAAAEAAABQAAAAAAAAAAAA4D8AAAAAAADgPwAAAAAAAOA/AAAAAAAA4D8AAAAAAADgPwAAAAAAAOA/AAAAAAAA4D8AAAAAAADgPwAAAAAAAOA/AAAAAAAA4D8CAAAAjAAAAAAAAAAAAAAA06uDDP///wgAAAAAAAAAAAAAAAAAAAAAAAAAAAAAAAAAAAAAZAAAAAEAAABAAAAAAAAAAAAAAAAAAAAAAAAAAAAAAAAAAAAAAAAAAAAAAAAAAAAAAAAAAAAAAAAAAAAAAAAAAAAAAAAAAAAAAAAAAAAAAAAAAAAAAAAAAAAAAAAAAAAAFAAAADwAAAAAAAAAAAAAAGRD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wAa0AMAAAAEAAAAAAAAAAAAAAAAAAAAAAAAAAeAAAAaAAAAAAAAAAAAAAAAAAAAAAAAAAAAAAAECcAABAnAAAAAAAAAAAAAAAAAAAAAAAAAAAAAAAAAAAAAAAAAAAAABQAAAAAAAAAwMD/AAAAAABkAAAAMgAAAAAAAABkAAAAAAAAAH9/fwAKAAAAHwAAAFQAAADTq4MF////AQAAAAAAAAAAAAAAAAAAAAAAAAAAAAAAAAAAAAAAAAAAZEMAAn9/fwCWlpYDzMzMAMDA/wB/f38AAAAAAAAAAAAAAAAAAAAAAAAAAAAhAAAAGAAAABQAAACmAgAAxQEAAGk1AADUCA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Щелкните для редактирования основного стиля заголовка</a:t>
            </a:r>
          </a:p>
        </p:txBody>
      </p:sp>
      <p:sp>
        <p:nvSpPr>
          <p:cNvPr id="3" name="ТекстСлайда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ue8eZRMAAAAlAAAAZAAAAA8BAAAAkAAAAEgAAACQAAAASAAAAAAAAAAAAAAAAQAAAAEAAABQAAAAAAAAAAAA4D8AAAAAAADgPwAAAAAAAOA/AAAAAAAA4D8AAAAAAADgPwAAAAAAAOA/AAAAAAAA4D8AAAAAAADgPwAAAAAAAOA/AAAAAAAA4D8CAAAAjAAAAAAAAAAAAAAA06uDDP///wgAAAAAAAAAAAAAAAAAAAAAAAAAAAAAAAAAAAAAZAAAAAEAAABAAAAAAAAAAAAAAAAAAAAAAAAAAAAAAAAAAAAAAAAAAAAAAAAAAAAAAAAAAAAAAAAAAAAAAAAAAAAAAAAAAAAAAAAAAAAAAAAAAAAAAAAAAAAAAAAAAAAAFAAAADwAAAAAAAAAAAAAAGRD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Tq4MF////AQAAAAAAAAAAAAAAAAAAAAAAAAAAAAAAAAAAAAAAAAAAZEMAAn9/fwCWlpYDzMzMAMDA/wB/f38AAAAAAAAAAAAAAAAAAAAAAAAAAAAhAAAAGAAAABQAAACmAgAAtQkAAGk1AACFJQAAEAAAACYAAAAIAAAAAoAAAAAAAAA="/>
              </a:ext>
            </a:extLst>
          </p:cNvSpPr>
          <p:nvPr>
            <p:ph idx="1"/>
          </p:nvPr>
        </p:nvSpPr>
        <p:spPr/>
        <p:txBody>
          <a:bodyPr vert="vert" wrap="square" numCol="1" spcCol="215900" anchor="t">
            <a:prstTxWarp prst="textNoShape">
              <a:avLst/>
            </a:prstTxWarp>
          </a:bodyPr>
          <a:lstStyle/>
          <a:p>
            <a:r>
              <a:t>Щелкните для редактирования основных стилей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" name="ОбластьДатыВремени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ue8eZRMAAAAlAAAAZAAAAA8BAAAAkAAAAEgAAACQAAAASAAAAAAAAAAAAAAAAAAAAAEAAABQAAAAAAAAAAAA4D8AAAAAAADgPwAAAAAAAOA/AAAAAAAA4D8AAAAAAADgPwAAAAAAAOA/AAAAAAAA4D8AAAAAAADgPwAAAAAAAOA/AAAAAAAA4D8CAAAAjAAAAAAAAAAAAAAA06uDDP///wgAAAAAAAAAAAAAAAAAAAAAAAAAAAAAAAAAAAAAZAAAAAEAAABAAAAAAAAAAAAAAAAAAAAAAAAAAAAAAAAAAAAAAAAAAAAAAAAAAAAAAAAAAAAAAAAAAAAAAAAAAAAAAAAAAAAAAAAAAAAAAAAAAAAAAAAAAAAAAAAAAAAAFAAAADwAAAAAAAAAAAAAAGRD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Tq4MF////AQAAAAAAAAAAAAAAAAAAAAAAAAAAAAAAAAAAAAAAAAAAZEMAAn9/fwCWlpYDzMzMAMDA/wB/f38AAAAAAAAAAAAAAAAAAAAAAAAAAAAhAAAAGAAAABQAAACmAgAAZiYAAKgRAAB/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F0C7727-69D2-5981-9CB4-9FD439FA6ACA}" type="datetime1">
              <a:t>{Date/Time}</a:t>
            </a:fld>
            <a:endParaRPr/>
          </a:p>
        </p:txBody>
      </p:sp>
      <p:sp>
        <p:nvSpPr>
          <p:cNvPr id="5" name="ОбластьНижнегоКолонтитула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ue8eZRMAAAAlAAAAZAAAAA8BAAAAkAAAAEgAAACQAAAASAAAAAAAAAAAAAAAAAAAAAEAAABQAAAAAAAAAAAA4D8AAAAAAADgPwAAAAAAAOA/AAAAAAAA4D8AAAAAAADgPwAAAAAAAOA/AAAAAAAA4D8AAAAAAADgPwAAAAAAAOA/AAAAAAAA4D8CAAAAjAAAAAAAAAAAAAAA06uDDP///wgAAAAAAAAAAAAAAAAAAAAAAAAAAAAAAAAAAAAAZAAAAAEAAABAAAAAAAAAAAAAAAAAAAAAAAAAAAAAAAAAAAAAAAAAAAAAAAAAAAAAAAAAAAAAAAAAAAAAAAAAAAAAAAAAAAAAAAAAAAAAAAAAAAAAAAAAAAAAAAAAAAAAFAAAADwAAAAAAAAAAAAAAGRD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FKZ3D8MAAAAEAAAAAAAAAAAAAAAAAAAAAAAAAAeAAAAaAAAAAAAAAAAAAAAAAAAAAAAAAAAAAAAECcAABAnAAAAAAAAAAAAAAAAAAAAAAAAAAAAAAAAAAAAAAAAAAAAABQAAAAAAAAAwMD/AAAAAABkAAAAMgAAAAAAAABkAAAAAAAAAH9/fwAKAAAAHwAAAFQAAADTq4MF////AQAAAAAAAAAAAAAAAAAAAAAAAAAAAAAAAAAAAAAAAAAAZEMAAn9/fwCWlpYDzMzMAMDA/wB/f38AAAAAAAAAAAAAAAAAAAAAAAAAAAAhAAAAGAAAABQAAAC+FAAAZiYAAMEjAAB/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r>
              <a:t>{Footer}</a:t>
            </a:r>
          </a:p>
        </p:txBody>
      </p:sp>
      <p:sp>
        <p:nvSpPr>
          <p:cNvPr id="6" name="ОбластьНомераСлайда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ue8eZRMAAAAlAAAAZAAAAA8BAAAAkAAAAEgAAACQAAAASAAAAAAAAAAAAAAAAAAAAAEAAABQAAAAAAAAAAAA4D8AAAAAAADgPwAAAAAAAOA/AAAAAAAA4D8AAAAAAADgPwAAAAAAAOA/AAAAAAAA4D8AAAAAAADgPwAAAAAAAOA/AAAAAAAA4D8CAAAAjAAAAAAAAAAAAAAA06uDDP///wgAAAAAAAAAAAAAAAAAAAAAAAAAAAAAAAAAAAAAZAAAAAEAAABAAAAAAAAAAAAAAAAAAAAAAAAAAAAAAAAAAAAAAAAAAAAAAAAAAAAAAAAAAAAAAAAAAAAAAAAAAAAAAAAAAAAAAAAAAAAAAAAAAAAAAAAAAAAAAAAAAAAAFAAAADwAAAAAAAAAAAAAAGRD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Hd3d3cMAAAAEAAAAAAAAAAAAAAAAAAAAAAAAAAeAAAAaAAAAAAAAAAAAAAAAAAAAAAAAAAAAAAAECcAABAnAAAAAAAAAAAAAAAAAAAAAAAAAAAAAAAAAAAAAAAAAAAAABQAAAAAAAAAwMD/AAAAAABkAAAAMgAAAAAAAABkAAAAAAAAAH9/fwAKAAAAHwAAAFQAAADTq4MF////AQAAAAAAAAAAAAAAAAAAAAAAAAAAAAAAAAAAAAAAAAAAZEMAAn9/fwCWlpYDzMzMAMDA/wB/f38AAAAAAAAAAAAAAAAAAAAAAAAAAAAhAAAAGAAAABQAAABmJgAAZiYAAGk1AAB/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F0C16ED-A3D2-59E0-9CB4-55B558FA6A0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Вертикальный заголовок и текст">
    <p:bg>
      <p:bgPr>
        <a:blipFill>
          <a:blip r:embed="rId2"/>
          <a:srcRect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ue8eZRMAAAAlAAAAZAAAAA8BAAAAkAAAAEgAAACQAAAASAAAAAAAAAACAAAAAQAAAAEAAABQAAAAAAAAAAAA4D8AAAAAAADgPwAAAAAAAOA/AAAAAAAA4D8AAAAAAADgPwAAAAAAAOA/AAAAAAAA4D8AAAAAAADgPwAAAAAAAOA/AAAAAAAA4D8CAAAAjAAAAAAAAAAAAAAA06uDDP///wgAAAAAAAAAAAAAAAAAAAAAAAAAAAAAAAAAAAAAZAAAAAEAAABAAAAAAAAAAAAAAAAAAAAAAAAAAAAAAAAAAAAAAAAAAAAAAAAAAAAAAAAAAAAAAAAAAAAAAAAAAAAAAAAAAAAAAAAAAAAAAAAAAAAAAAAAAAAAAAAAAAAAFAAAADwAAAAAAAAAAAAAAGRD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HS/3D8MAAAAEAAAAAAAAAAAAAAAAAAAAAAAAAAeAAAAaAAAAAAAAAAAAAAAAAAAAAAAAAAAAAAAECcAABAnAAAAAAAAAAAAAAAAAAAAAAAAAAAAAAAAAAAAAAAAAAAAABQAAAAAAAAAwMD/AAAAAABkAAAAMgAAAAAAAABkAAAAAAAAAH9/fwAKAAAAHwAAAFQAAADTq4MF////AQAAAAAAAAAAAAAAAAAAAAAAAAAAAAAAAAAAAAAAAAAAZEMAAn9/fwCWlpYDzMzMAMDA/wB/f38AAAAAAAAAAAAAAAAAAAAAAAAAAAAhAAAAGAAAABQAAADIKAAAsAEAAHA1AACwJQAAAAAAACYAAAAIAAAAgwAAAAAAAAA="/>
              </a:ext>
            </a:extLst>
          </p:cNvSpPr>
          <p:nvPr>
            <p:ph type="title"/>
          </p:nvPr>
        </p:nvSpPr>
        <p:spPr>
          <a:xfrm>
            <a:off x="6629400" y="274320"/>
            <a:ext cx="2057400" cy="5852160"/>
          </a:xfrm>
        </p:spPr>
        <p:txBody>
          <a:bodyPr vert="vert" wrap="square" numCol="1" spcCol="215900" anchor="b">
            <a:prstTxWarp prst="textNoShape">
              <a:avLst/>
            </a:prstTxWarp>
          </a:bodyPr>
          <a:lstStyle/>
          <a:p>
            <a:r>
              <a:t>Щелкните для редактирования основного стиля заголовка</a:t>
            </a:r>
          </a:p>
        </p:txBody>
      </p:sp>
      <p:sp>
        <p:nvSpPr>
          <p:cNvPr id="3" name="ТекстСлайда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ue8eZRMAAAAlAAAAZAAAAA8BAAAAkAAAAEgAAACQAAAASAAAAAAAAAAAAAAAAQAAAAEAAABQAAAAAAAAAAAA4D8AAAAAAADgPwAAAAAAAOA/AAAAAAAA4D8AAAAAAADgPwAAAAAAAOA/AAAAAAAA4D8AAAAAAADgPwAAAAAAAOA/AAAAAAAA4D8CAAAAjAAAAAAAAAAAAAAA06uDDP///wgAAAAAAAAAAAAAAAAAAAAAAAAAAAAAAAAAAAAAZAAAAAEAAABAAAAAAAAAAAAAAAAAAAAAAAAAAAAAAAAAAAAAAAAAAAAAAAAAAAAAAAAAAAAAAAAAAAAAAAAAAAAAAAAAAAAAAAAAAAAAAAAAAAAAAAAAAAAAAAAAAAAAFAAAADwAAAAAAAAAAAAAAGRD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Tq4MF////AQAAAAAAAAAAAAAAAAAAAAAAAAAAAAAAAAAAAAAAAAAAZEMAAn9/fwCWlpYDzMzMAMDA/wB/f38AAAAAAAAAAAAAAAAAAAAAAAAAAAAhAAAAGAAAABQAAADQAgAAsAEAANgnAACwJQAAAAAAACYAAAAIAAAAA4AAAAAAAAA="/>
              </a:ext>
            </a:extLst>
          </p:cNvSpPr>
          <p:nvPr>
            <p:ph idx="1"/>
          </p:nvPr>
        </p:nvSpPr>
        <p:spPr>
          <a:xfrm>
            <a:off x="457200" y="274320"/>
            <a:ext cx="6019800" cy="5852160"/>
          </a:xfrm>
        </p:spPr>
        <p:txBody>
          <a:bodyPr vert="vert" wrap="square" numCol="1" spcCol="215900" anchor="t">
            <a:prstTxWarp prst="textNoShape">
              <a:avLst/>
            </a:prstTxWarp>
          </a:bodyPr>
          <a:lstStyle/>
          <a:p>
            <a:r>
              <a:t>Щелкните для редактирования основных стилей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" name="ОбластьДатыВремени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ue8eZRMAAAAlAAAAZAAAAA8BAAAAkAAAAEgAAACQAAAASAAAAAAAAAAAAAAAAAAAAAEAAABQAAAAAAAAAAAA4D8AAAAAAADgPwAAAAAAAOA/AAAAAAAA4D8AAAAAAADgPwAAAAAAAOA/AAAAAAAA4D8AAAAAAADgPwAAAAAAAOA/AAAAAAAA4D8CAAAAjAAAAAAAAAAAAAAA06uDDP///wgAAAAAAAAAAAAAAAAAAAAAAAAAAAAAAAAAAAAAZAAAAAEAAABAAAAAAAAAAAAAAAAAAAAAAAAAAAAAAAAAAAAAAAAAAAAAAAAAAAAAAAAAAAAAAAAAAAAAAAAAAAAAAAAAAAAAAAAAAAAAAAAAAAAAAAAAAAAAAAAAAAAAFAAAADwAAAAAAAAAAAAAAGRD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Ojj4+gMAAAAEAAAAAAAAAAAAAAAAAAAAAAAAAAeAAAAaAAAAAAAAAAAAAAAAAAAAAAAAAAAAAAAECcAABAnAAAAAAAAAAAAAAAAAAAAAAAAAAAAAAAAAAAAAAAAAAAAABQAAAAAAAAAwMD/AAAAAABkAAAAMgAAAAAAAABkAAAAAAAAAH9/fwAKAAAAHwAAAFQAAADTq4MF////AQAAAAAAAAAAAAAAAAAAAAAAAAAAAAAAAAAAAAAAAAAAZEMAAn9/fwCWlpYDzMzMAMDA/wB/f38AAAAAAAAAAAAAAAAAAAAAAAAAAAAhAAAAGAAAABQAAACmAgAAZiYAAKgRAAB/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F0C6BD5-9BD2-599D-9CB4-6DC825FA6A38}" type="datetime1">
              <a:t>{Date/Time}</a:t>
            </a:fld>
            <a:endParaRPr/>
          </a:p>
        </p:txBody>
      </p:sp>
      <p:sp>
        <p:nvSpPr>
          <p:cNvPr id="5" name="ОбластьНижнегоКолонтитула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ue8eZRMAAAAlAAAAZAAAAA8BAAAAkAAAAEgAAACQAAAASAAAAAAAAAAAAAAAAAAAAAEAAABQAAAAAAAAAAAA4D8AAAAAAADgPwAAAAAAAOA/AAAAAAAA4D8AAAAAAADgPwAAAAAAAOA/AAAAAAAA4D8AAAAAAADgPwAAAAAAAOA/AAAAAAAA4D8CAAAAjAAAAAAAAAAAAAAA06uDDP///wgAAAAAAAAAAAAAAAAAAAAAAAAAAAAAAAAAAAAAZAAAAAEAAABAAAAAAAAAAAAAAAAAAAAAAAAAAAAAAAAAAAAAAAAAAAAAAAAAAAAAAAAAAAAAAAAAAAAAAAAAAAAAAAAAAAAAAAAAAAAAAAAAAAAAAAAAAAAAAAAAAAAAFAAAADwAAAAAAAAAAAAAAGRD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N3d3NwMAAAAEAAAAAAAAAAAAAAAAAAAAAAAAAAeAAAAaAAAAAAAAAAAAAAAAAAAAAAAAAAAAAAAECcAABAnAAAAAAAAAAAAAAAAAAAAAAAAAAAAAAAAAAAAAAAAAAAAABQAAAAAAAAAwMD/AAAAAABkAAAAMgAAAAAAAABkAAAAAAAAAH9/fwAKAAAAHwAAAFQAAADTq4MF////AQAAAAAAAAAAAAAAAAAAAAAAAAAAAAAAAAAAAAAAAAAAZEMAAn9/fwCWlpYDzMzMAMDA/wB/f38AAAAAAAAAAAAAAAAAAAAAAAAAAAAhAAAAGAAAABQAAAC+FAAAZiYAAMEjAAB/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r>
              <a:t>{Footer}</a:t>
            </a:r>
          </a:p>
        </p:txBody>
      </p:sp>
      <p:sp>
        <p:nvSpPr>
          <p:cNvPr id="6" name="ОбластьНомераСлайда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ue8eZRMAAAAlAAAAZAAAAA8BAAAAkAAAAEgAAACQAAAASAAAAAAAAAAAAAAAAAAAAAEAAABQAAAAAAAAAAAA4D8AAAAAAADgPwAAAAAAAOA/AAAAAAAA4D8AAAAAAADgPwAAAAAAAOA/AAAAAAAA4D8AAAAAAADgPwAAAAAAAOA/AAAAAAAA4D8CAAAAjAAAAAAAAAAAAAAA06uDDP///wgAAAAAAAAAAAAAAAAAAAAAAAAAAAAAAAAAAAAAZAAAAAEAAABAAAAAAAAAAAAAAAAAAAAAAAAAAAAAAAAAAAAAAAAAAAAAAAAAAAAAAAAAAAAAAAAAAAAAAAAAAAAAAAAAAAAAAAAAAAAAAAAAAAAAAAAAAAAAAAAAAAAAFAAAADwAAAAAAAAAAAAAAGRD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MvLy8sMAAAAEAAAAAAAAAAAAAAAAAAAAAAAAAAeAAAAaAAAAAAAAAAAAAAAAAAAAAAAAAAAAAAAECcAABAnAAAAAAAAAAAAAAAAAAAAAAAAAAAAAAAAAAAAAAAAAAAAABQAAAAAAAAAwMD/AAAAAABkAAAAMgAAAAAAAABkAAAAAAAAAH9/fwAKAAAAHwAAAFQAAADTq4MF////AQAAAAAAAAAAAAAAAAAAAAAAAAAAAAAAAAAAAAAAAAAAZEMAAn9/fwCWlpYDzMzMAMDA/wB/f38AAAAAAAAAAAAAAAAAAAAAAAAAAAAhAAAAGAAAABQAAABmJgAAZiYAAGk1AAB/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F0C4B45-0BD2-59BD-9CB4-FDE805FA6AA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содержимое">
    <p:bg>
      <p:bgPr>
        <a:blipFill>
          <a:blip r:embed="rId2"/>
          <a:srcRect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ue8eZRMAAAAlAAAAZAAAAA8BAAAAkAAAAEgAAACQAAAASAAAAAAAAAABAAAAAAAAAAEAAABQAAAAAAAAAAAA4D8AAAAAAADgPwAAAAAAAOA/AAAAAAAA4D8AAAAAAADgPwAAAAAAAOA/AAAAAAAA4D8AAAAAAADgPwAAAAAAAOA/AAAAAAAA4D8CAAAAjAAAAAAAAAAAAAAA06uDDP///wgAAAAAAAAAAAAAAAAAAAAAAAAAAAAAAAAAAAAAZAAAAAEAAABAAAAAAAAAAAAAAAAAAAAAAAAAAAAAAAAAAAAAAAAAAAAAAAAAAAAAAAAAAAAAAAAAAAAAAAAAAAAAAAAAAAAAAAAAAAAAAAAAAAAAAAAAAAAAAAAAAAAAFAAAADwAAAAAAAAAAAAAAGRD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DAAAAMAAAAEAAAAAAAAAAAAAAAAAAAAAAAAAAeAAAAaAAAAAAAAAAAAAAAAAAAAAAAAAAAAAAAECcAABAnAAAAAAAAAAAAAAAAAAAAAAAAAAAAAAAAAAAAAAAAAAAAABQAAAAAAAAAwMD/AAAAAABkAAAAMgAAAAAAAABkAAAAAAAAAH9/fwAKAAAAHwAAAFQAAADTq4MF////AQAAAAAAAAAAAAAAAAAAAAAAAAAAAAAAAAAAAAAAAAAAZEMAAn9/fwCWlpYDzMzMAMDA/wB/f38AAAAAAAAAAAAAAAAAAAAAAAAAAAAhAAAAGAAAABQAAACmAgAAxQEAAGk1AADUCA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Щелкните для редактирования основного стиля заголовка</a:t>
            </a:r>
          </a:p>
        </p:txBody>
      </p:sp>
      <p:sp>
        <p:nvSpPr>
          <p:cNvPr id="3" name="ТекстСлайда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ue8eZRMAAAAlAAAAZAAAAA8BAAAAkAAAAEgAAACQAAAASAAAAAAAAAAAAAAAAAAAAAEAAABQAAAAAAAAAAAA4D8AAAAAAADgPwAAAAAAAOA/AAAAAAAA4D8AAAAAAADgPwAAAAAAAOA/AAAAAAAA4D8AAAAAAADgPwAAAAAAAOA/AAAAAAAA4D8CAAAAjAAAAAAAAAAAAAAA06uDDP///wgAAAAAAAAAAAAAAAAAAAAAAAAAAAAAAAAAAAAAZAAAAAEAAABAAAAAAAAAAAAAAAAAAAAAAAAAAAAAAAAAAAAAAAAAAAAAAAAAAAAAAAAAAAAAAAAAAAAAAAAAAAAAAAAAAAAAAAAAAAAAAAAAAAAAAAAAAAAAAAAAAAAAFAAAADwAAAAAAAAAAAAAAGRD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Tq4MF////AQAAAAAAAAAAAAAAAAAAAAAAAAAAAAAAAAAAAAAAAAAAZEMAAn9/fwCWlpYDzMzMAMDA/wB/f38AAAAAAAAAAAAAAAAAAAAAAAAAAAAhAAAAGAAAABQAAACmAgAAtQkAAGk1AACFJQAAEAAAACYAAAAIAAAAAIAAAAAAAAA="/>
              </a:ext>
            </a:extLst>
          </p:cNvSpPr>
          <p:nvPr>
            <p:ph idx="1"/>
          </p:nvPr>
        </p:nvSpPr>
        <p:spPr/>
        <p:txBody>
          <a:bodyPr/>
          <a:lstStyle/>
          <a:p>
            <a:r>
              <a:t>Щелкните для редактирования основных стилей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" name="ОбластьДатыВремени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ue8eZRMAAAAlAAAAZAAAAA8BAAAAkAAAAEgAAACQAAAASAAAAAAAAAAAAAAAAAAAAAEAAABQAAAAAAAAAAAA4D8AAAAAAADgPwAAAAAAAOA/AAAAAAAA4D8AAAAAAADgPwAAAAAAAOA/AAAAAAAA4D8AAAAAAADgPwAAAAAAAOA/AAAAAAAA4D8CAAAAjAAAAAAAAAAAAAAA06uDDP///wgAAAAAAAAAAAAAAAAAAAAAAAAAAAAAAAAAAAAAZAAAAAEAAABAAAAAAAAAAAAAAAAAAAAAAAAAAAAAAAAAAAAAAAAAAAAAAAAAAAAAAAAAAAAAAAAAAAAAAAAAAAAAAAAAAAAAAAAAAAAAAAAAAAAAAAAAAAAAAAAAAAAAFAAAADwAAAAAAAAAAAAAAGRD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Tq4MF////AQAAAAAAAAAAAAAAAAAAAAAAAAAAAAAAAAAAAAAAAAAAZEMAAn9/fwCWlpYDzMzMAMDA/wB/f38AAAAAAAAAAAAAAAAAAAAAAAAAAAAhAAAAGAAAABQAAACmAgAAZiYAAKgRAAB/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F0C24A3-EDD2-59D2-9CB4-1B876AFA6A4E}" type="datetime1">
              <a:t>{Date/Time}</a:t>
            </a:fld>
            <a:endParaRPr/>
          </a:p>
        </p:txBody>
      </p:sp>
      <p:sp>
        <p:nvSpPr>
          <p:cNvPr id="5" name="ОбластьНижнегоКолонтитула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ue8eZRMAAAAlAAAAZAAAAA8BAAAAkAAAAEgAAACQAAAASAAAAAAAAAAAAAAAAAAAAAEAAABQAAAAAAAAAAAA4D8AAAAAAADgPwAAAAAAAOA/AAAAAAAA4D8AAAAAAADgPwAAAAAAAOA/AAAAAAAA4D8AAAAAAADgPwAAAAAAAOA/AAAAAAAA4D8CAAAAjAAAAAAAAAAAAAAA06uDDP///wgAAAAAAAAAAAAAAAAAAAAAAAAAAAAAAAAAAAAAZAAAAAEAAABAAAAAAAAAAAAAAAAAAAAAAAAAAAAAAAAAAAAAAAAAAAAAAAAAAAAAAAAAAAAAAAAAAAAAAAAAAAAAAAAAAAAAAAAAAAAAAAAAAAAAAAAAAAAAAAAAAAAAFAAAADwAAAAAAAAAAAAAAGRD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Tq4MF////AQAAAAAAAAAAAAAAAAAAAAAAAAAAAAAAAAAAAAAAAAAAZEMAAn9/fwCWlpYDzMzMAMDA/wB/f38AAAAAAAAAAAAAAAAAAAAAAAAAAAAhAAAAGAAAABQAAAC+FAAAZiYAAMEjAAB/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r>
              <a:t>{Footer}</a:t>
            </a:r>
          </a:p>
        </p:txBody>
      </p:sp>
      <p:sp>
        <p:nvSpPr>
          <p:cNvPr id="6" name="ОбластьНомераСлайда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ue8eZRMAAAAlAAAAZAAAAA8BAAAAkAAAAEgAAACQAAAASAAAAAAAAAAAAAAAAAAAAAEAAABQAAAAAAAAAAAA4D8AAAAAAADgPwAAAAAAAOA/AAAAAAAA4D8AAAAAAADgPwAAAAAAAOA/AAAAAAAA4D8AAAAAAADgPwAAAAAAAOA/AAAAAAAA4D8CAAAAjAAAAAAAAAAAAAAA06uDDP///wgAAAAAAAAAAAAAAAAAAAAAAAAAAAAAAAAAAAAAZAAAAAEAAABAAAAAAAAAAAAAAAAAAAAAAAAAAAAAAAAAAAAAAAAAAAAAAAAAAAAAAAAAAAAAAAAAAAAAAAAAAAAAAAAAAAAAAAAAAAAAAAAAAAAAAAAAAAAAAAAAAAAAFAAAADwAAAAAAAAAAAAAAGRD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Tq4MF////AQAAAAAAAAAAAAAAAAAAAAAAAAAAAAAAAAAAAAAAAAAAZEMAAn9/fwCWlpYDzMzMAMDA/wB/f38AAAAAAAAAAAAAAAAAAAAAAAAAAAAhAAAAGAAAABQAAABmJgAAZiYAAGk1AAB/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F0C198A-C4D2-59EF-9CB4-32BA57FA6A6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bg>
      <p:bgPr>
        <a:blipFill>
          <a:blip r:embed="rId2"/>
          <a:srcRect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ue8eZRMAAAAlAAAAZAAAAA8BAAAAkAAAAEgAAACQAAAASAAAAAAAAAAAAAAAAAAAAAEAAABQAAAAAAAAAAAA4D8AAAAAAADgPwAAAAAAAOA/AAAAAAAA4D8AAAAAAADgPwAAAAAAAOA/AAAAAAAA4D8AAAAAAADgPwAAAAAAAOA/AAAAAAAA4D8CAAAAjAAAAAAAAAAAAAAA06uDDP///wgAAAAAAAAAAAAAAAAAAAAAAAAAAAAAAAAAAAAAZAAAAAEAAABAAAAAAAAAAAAAAAAAAAAAAAAAAAAAAAAAAAAAAAAAAAAAAAAAAAAAAAAAAAAAAAAAAAAAAAAAAAAAAAAAAAAAAAAAAAAAAAAAAAAAAAAAAAAAAAAAAAAAFAAAADwAAAAAAAAAAAAAAGRD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Tq4MF////AQAAAAAAAAAAAAAAAAAAAAAAAAAAAAAAAAAAAAAAAAAAZEMAAn9/fwCWlpYDzMzMAMDA/wB/f38AAAAAAAAAAAAAAAAAAAAAAAAAAAAhAAAAGAAAABQAAAByBAAAHBsAAEI0AAB9IwAAAAAAACYAAAAIAAAAgQAAAAAAAAA="/>
              </a:ext>
            </a:extLst>
          </p:cNvSpPr>
          <p:nvPr>
            <p:ph type="title"/>
          </p:nvPr>
        </p:nvSpPr>
        <p:spPr>
          <a:xfrm>
            <a:off x="722630" y="4406900"/>
            <a:ext cx="7772400" cy="1362075"/>
          </a:xfrm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r>
              <a:t>Щелкните для редактирования основного стиля заголовка</a:t>
            </a:r>
          </a:p>
        </p:txBody>
      </p:sp>
      <p:sp>
        <p:nvSpPr>
          <p:cNvPr id="3" name="ТекстСлайда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ue8eZRMAAAAlAAAAZAAAAA8BAAAAkAAAAEgAAACQAAAASAAAAAAAAAACAAAAAAAAAAEAAABQAAAAAAAAAAAA4D8AAAAAAADgPwAAAAAAAOA/AAAAAAAA4D8AAAAAAADgPwAAAAAAAOA/AAAAAAAA4D8AAAAAAADgPwAAAAAAAOA/AAAAAAAA4D8CAAAAjAAAAAAAAAAAAAAA06uDDP///wgAAAAAAAAAAAAAAAAAAAAAAAAAAAAAAAAAAAAAZAAAAAEAAABAAAAAAAAAAAAAAAAAAAAAAAAAAAAAAAAAAAAAAAAAAAAAAAAAAAAAAAAAAAAAAAAAAAAAAAAAAAAAAAAAAAAAAAAAAAAAAAAAAAAAAAAAAAAAAAAAAAAAFAAAADwAAAAAAAAAAAAAAGRD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Tq4MF////AQAAAAAAAAAAAAAAAAAAAAAAAAAAAAAAAAAAAAAAAAAAZEMAAn9/fwCWlpYDzMzMAMDA/wB/f38AAAAAAAAAAAAAAAAAAAAAAAAAAAAhAAAAGAAAABQAAAByBAAA4REAAEI0AAAcGwAAAAAAACYAAAAIAAAAgQAAAAAAAAA="/>
              </a:ext>
            </a:extLst>
          </p:cNvSpPr>
          <p:nvPr>
            <p:ph idx="1"/>
          </p:nvPr>
        </p:nvSpPr>
        <p:spPr>
          <a:xfrm>
            <a:off x="722630" y="2906395"/>
            <a:ext cx="7772400" cy="1500505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/>
          <a:p>
            <a:r>
              <a:t>Щелкните для редактирования основных стилей текста</a:t>
            </a:r>
          </a:p>
        </p:txBody>
      </p:sp>
      <p:sp>
        <p:nvSpPr>
          <p:cNvPr id="4" name="ОбластьДатыВремени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ue8eZRMAAAAlAAAAZAAAAA8BAAAAkAAAAEgAAACQAAAASAAAAAAAAAAAAAAAAAAAAAEAAABQAAAAAAAAAAAA4D8AAAAAAADgPwAAAAAAAOA/AAAAAAAA4D8AAAAAAADgPwAAAAAAAOA/AAAAAAAA4D8AAAAAAADgPwAAAAAAAOA/AAAAAAAA4D8CAAAAjAAAAAAAAAAAAAAA06uDDP///wgAAAAAAAAAAAAAAAAAAAAAAAAAAAAAAAAAAAAAZAAAAAEAAABAAAAAAAAAAAAAAAAAAAAAAAAAAAAAAAAAAAAAAAAAAAAAAAAAAAAAAAAAAAAAAAAAAAAAAAAAAAAAAAAAAAAAAAAAAAAAAAAAAAAAAAAAAAAAAAAAAAAAFAAAADwAAAAAAAAAAAAAAGRD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Tq4MF////AQAAAAAAAAAAAAAAAAAAAAAAAAAAAAAAAAAAAAAAAAAAZEMAAn9/fwCWlpYDzMzMAMDA/wB/f38AAAAAAAAAAAAAAAAAAAAAAAAAAAAhAAAAGAAAABQAAACmAgAAZiYAAKgRAAB/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F0C033A-74D2-59F5-9CB4-82A04DFA6AD7}" type="datetime1">
              <a:t>{Date/Time}</a:t>
            </a:fld>
            <a:endParaRPr/>
          </a:p>
        </p:txBody>
      </p:sp>
      <p:sp>
        <p:nvSpPr>
          <p:cNvPr id="5" name="ОбластьНижнегоКолонтитула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ue8eZRMAAAAlAAAAZAAAAA8BAAAAkAAAAEgAAACQAAAASAAAAAAAAAAAAAAAAAAAAAEAAABQAAAAAAAAAAAA4D8AAAAAAADgPwAAAAAAAOA/AAAAAAAA4D8AAAAAAADgPwAAAAAAAOA/AAAAAAAA4D8AAAAAAADgPwAAAAAAAOA/AAAAAAAA4D8CAAAAjAAAAAAAAAAAAAAA06uDDP///wgAAAAAAAAAAAAAAAAAAAAAAAAAAAAAAAAAAAAAZAAAAAEAAABAAAAAAAAAAAAAAAAAAAAAAAAAAAAAAAAAAAAAAAAAAAAAAAAAAAAAAAAAAAAAAAAAAAAAAAAAAAAAAAAAAAAAAAAAAAAAAAAAAAAAAAAAAAAAAAAAAAAAFAAAADwAAAAAAAAAAAAAAGRD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D990v8MAAAAEAAAAAAAAAAAAAAAAAAAAAAAAAAeAAAAaAAAAAAAAAAAAAAAAAAAAAAAAAAAAAAAECcAABAnAAAAAAAAAAAAAAAAAAAAAAAAAAAAAAAAAAAAAAAAAAAAABQAAAAAAAAAwMD/AAAAAABkAAAAMgAAAAAAAABkAAAAAAAAAH9/fwAKAAAAHwAAAFQAAADTq4MF////AQAAAAAAAAAAAAAAAAAAAAAAAAAAAAAAAAAAAAAAAAAAZEMAAn9/fwCWlpYDzMzMAMDA/wB/f38AAAAAAAAAAAAAAAAAAAAAAAAAAAAhAAAAGAAAABQAAAC+FAAAZiYAAMEjAAB/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r>
              <a:t>{Footer}</a:t>
            </a:r>
          </a:p>
        </p:txBody>
      </p:sp>
      <p:sp>
        <p:nvSpPr>
          <p:cNvPr id="6" name="ОбластьНомераСлайда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ue8eZRMAAAAlAAAAZAAAAA8BAAAAkAAAAEgAAACQAAAASAAAAAAAAAAAAAAAAAAAAAEAAABQAAAAAAAAAAAA4D8AAAAAAADgPwAAAAAAAOA/AAAAAAAA4D8AAAAAAADgPwAAAAAAAOA/AAAAAAAA4D8AAAAAAADgPwAAAAAAAOA/AAAAAAAA4D8CAAAAjAAAAAAAAAAAAAAA06uDDP///wgAAAAAAAAAAAAAAAAAAAAAAAAAAAAAAAAAAAAAZAAAAAEAAABAAAAAAAAAAAAAAAAAAAAAAAAAAAAAAAAAAAAAAAAAAAAAAAAAAAAAAAAAAAAAAAAAAAAAAAAAAAAAAAAAAAAAAAAAAAAAAAAAAAAAAAAAAAAAAAAAAAAAFAAAADwAAAAAAAAAAAAAAGRD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Tq4MF////AQAAAAAAAAAAAAAAAAAAAAAAAAAAAAAAAAAAAAAAAAAAZEMAAn9/fwCWlpYDzMzMAMDA/wB/f38AAAAAAAAAAAAAAAAAAAAAAAAAAAAhAAAAGAAAABQAAABmJgAAZiYAAGk1AAB/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F0C063F-71D2-59F0-9CB4-87A548FA6AD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Заголовок и два объекта">
    <p:bg>
      <p:bgPr>
        <a:blipFill>
          <a:blip r:embed="rId2"/>
          <a:srcRect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ue8eZRMAAAAlAAAAZAAAAA8BAAAAkAAAAEgAAACQAAAASAAAAAAAAAABAAAAAAAAAAEAAABQAAAAAAAAAAAA4D8AAAAAAADgPwAAAAAAAOA/AAAAAAAA4D8AAAAAAADgPwAAAAAAAOA/AAAAAAAA4D8AAAAAAADgPwAAAAAAAOA/AAAAAAAA4D8CAAAAjAAAAAAAAAAAAAAA06uDDP///wgAAAAAAAAAAAAAAAAAAAAAAAAAAAAAAAAAAAAAZAAAAAEAAABAAAAAAAAAAAAAAAAAAAAAAAAAAAAAAAAAAAAAAAAAAAAAAAAAAAAAAAAAAAAAAAAAAAAAAAAAAAAAAAAAAAAAAAAAAAAAAAAAAAAAAAAAAAAAAAAAAAAAFAAAADwAAAAAAAAAAAAAAGRD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D48YToMAAAAEAAAAAAAAAAAAAAAAAAAAAAAAAAeAAAAaAAAAAAAAAAAAAAAAAAAAAAAAAAAAAAAECcAABAnAAAAAAAAAAAAAAAAAAAAAAAAAAAAAAAAAAAAAAAAAAAAABQAAAAAAAAAwMD/AAAAAABkAAAAMgAAAAAAAABkAAAAAAAAAH9/fwAKAAAAHwAAAFQAAADTq4MF////AQAAAAAAAAAAAAAAAAAAAAAAAAAAAAAAAAAAAAAAAAAAZEMAAn9/fwCWlpYDzMzMAMDA/wB/f38AAAAAAAAAAAAAAAAAAAAAAAAAAAAhAAAAGAAAABQAAACmAgAAxQEAAGk1AADUCA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Щелкните для редактирования основного стиля заголовка</a:t>
            </a:r>
          </a:p>
        </p:txBody>
      </p:sp>
      <p:sp>
        <p:nvSpPr>
          <p:cNvPr id="3" name="ТекстСлайда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ue8eZRMAAAAlAAAAZAAAAA8BAAAAkAAAAEgAAACQAAAASAAAAAAAAAAAAAAAAAAAAAEAAABQAAAAAAAAAAAA4D8AAAAAAADgPwAAAAAAAOA/AAAAAAAA4D8AAAAAAADgPwAAAAAAAOA/AAAAAAAA4D8AAAAAAADgPwAAAAAAAOA/AAAAAAAA4D8CAAAAjAAAAAAAAAAAAAAA06uDDP///wgAAAAAAAAAAAAAAAAAAAAAAAAAAAAAAAAAAAAAZAAAAAEAAABAAAAAAAAAAAAAAAAAAAAAAAAAAAAAAAAAAAAAAAAAAAAAAAAAAAAAAAAAAAAAAAAAAAAAAAAAAAAAAAAAAAAAAAAAAAAAAAAAAAAAAAAAAAAAAAAAAAAAFAAAADwAAAAAAAAAAAAAAGRD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HQ1PjwMAAAAEAAAAAAAAAAAAAAAAAAAAAAAAAAeAAAAaAAAAAAAAAAAAAAAAAAAAAAAAAAAAAAAECcAABAnAAAAAAAAAAAAAAAAAAAAAAAAAAAAAAAAAAAAAAAAAAAAABQAAAAAAAAAwMD/AAAAAABkAAAAMgAAAAAAAABkAAAAAAAAAH9/fwAKAAAAHwAAAFQAAADTq4MF////AQAAAAAAAAAAAAAAAAAAAAAAAAAAAAAAAAAAAAAAAAAAZEMAAn9/fwCWlpYDzMzMAMDA/wB/f38AAAAAAAAAAAAAAAAAAAAAAAAAAAAhAAAAGAAAABQAAADQAgAA2AkAAKgbAACwJQAAAAAAACYAAAAIAAAAAYAAAAAAAAA="/>
              </a:ext>
            </a:extLst>
          </p:cNvSpPr>
          <p:nvPr>
            <p:ph sz="half" idx="1"/>
          </p:nvPr>
        </p:nvSpPr>
        <p:spPr>
          <a:xfrm>
            <a:off x="457200" y="1600200"/>
            <a:ext cx="4038600" cy="4526280"/>
          </a:xfrm>
        </p:spPr>
        <p:txBody>
          <a:bodyPr/>
          <a:lstStyle/>
          <a:p>
            <a:r>
              <a:t>Щелкните для редактирования основных стилей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" name="ТекстСлайда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ue8eZRMAAAAlAAAAZAAAAA8BAAAAkAAAAEgAAACQAAAASAAAAAAAAAAAAAAAAAAAAAEAAABQAAAAAAAAAAAA4D8AAAAAAADgPwAAAAAAAOA/AAAAAAAA4D8AAAAAAADgPwAAAAAAAOA/AAAAAAAA4D8AAAAAAADgPwAAAAAAAOA/AAAAAAAA4D8CAAAAjAAAAAAAAAAAAAAA06uDDP///wgAAAAAAAAAAAAAAAAAAAAAAAAAAAAAAAAAAAAAZAAAAAEAAABAAAAAAAAAAAAAAAAAAAAAAAAAAAAAAAAAAAAAAAAAAAAAAAAAAAAAAAAAAAAAAAAAAAAAAAAAAAAAAAAAAAAAAAAAAAAAAAAAAAAAAAAAAAAAAAAAAAAAFAAAADwAAAAAAAAAAAAAAGRD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Tq4MF////AQAAAAAAAAAAAAAAAAAAAAAAAAAAAAAAAAAAAAAAAAAAZEMAAn9/fwCWlpYDzMzMAMDA/wB/f38AAAAAAAAAAAAAAAAAAAAAAAAAAAAhAAAAGAAAABQAAACYHAAA2AkAAHA1AACwJQAAAAAAACYAAAAIAAAAAYAAAAAAAAA="/>
              </a:ext>
            </a:extLst>
          </p:cNvSpPr>
          <p:nvPr>
            <p:ph sz="half" idx="2"/>
          </p:nvPr>
        </p:nvSpPr>
        <p:spPr>
          <a:xfrm>
            <a:off x="4648200" y="1600200"/>
            <a:ext cx="4038600" cy="4526280"/>
          </a:xfrm>
        </p:spPr>
        <p:txBody>
          <a:bodyPr/>
          <a:lstStyle/>
          <a:p>
            <a:r>
              <a:t>Щелкните для редактирования основных стилей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5" name="ОбластьДатыВремени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ue8eZRMAAAAlAAAAZAAAAA8BAAAAkAAAAEgAAACQAAAASAAAAAAAAAAAAAAAAAAAAAEAAABQAAAAAAAAAAAA4D8AAAAAAADgPwAAAAAAAOA/AAAAAAAA4D8AAAAAAADgPwAAAAAAAOA/AAAAAAAA4D8AAAAAAADgPwAAAAAAAOA/AAAAAAAA4D8CAAAAjAAAAAAAAAAAAAAA06uDDP///wgAAAAAAAAAAAAAAAAAAAAAAAAAAAAAAAAAAAAAZAAAAAEAAABAAAAAAAAAAAAAAAAAAAAAAAAAAAAAAAAAAAAAAAAAAAAAAAAAAAAAAAAAAAAAAAAAAAAAAAAAAAAAAAAAAAAAAAAAAAAAAAAAAAAAAAAAAAAAAAAAAAAAFAAAADwAAAAAAAAAAAAAAGRD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Tq4MF////AQAAAAAAAAAAAAAAAAAAAAAAAAAAAAAAAAAAAAAAAAAAZEMAAn9/fwCWlpYDzMzMAMDA/wB/f38AAAAAAAAAAAAAAAAAAAAAAAAAAAAhAAAAGAAAABQAAACmAgAAZiYAAKgRAAB/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F0C60C8-86D2-5996-9CB4-70C32EFA6A25}" type="datetime1">
              <a:t>{Date/Time}</a:t>
            </a:fld>
            <a:endParaRPr/>
          </a:p>
        </p:txBody>
      </p:sp>
      <p:sp>
        <p:nvSpPr>
          <p:cNvPr id="6" name="ОбластьНижнегоКолонтитула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ue8eZRMAAAAlAAAAZAAAAA8BAAAAkAAAAEgAAACQAAAASAAAAAAAAAAAAAAAAAAAAAEAAABQAAAAAAAAAAAA4D8AAAAAAADgPwAAAAAAAOA/AAAAAAAA4D8AAAAAAADgPwAAAAAAAOA/AAAAAAAA4D8AAAAAAADgPwAAAAAAAOA/AAAAAAAA4D8CAAAAjAAAAAAAAAAAAAAA06uDDP///wgAAAAAAAAAAAAAAAAAAAAAAAAAAAAAAAAAAAAAZAAAAAEAAABAAAAAAAAAAAAAAAAAAAAAAAAAAAAAAAAAAAAAAAAAAAAAAAAAAAAAAAAAAAAAAAAAAAAAAAAAAAAAAAAAAAAAAAAAAAAAAAAAAAAAAAAAAAAAAAAAAAAAFAAAADwAAAAAAAAAAAAAAGRD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Dp0aGUMAAAAEAAAAAAAAAAAAAAAAAAAAAAAAAAeAAAAaAAAAAAAAAAAAAAAAAAAAAAAAAAAAAAAECcAABAnAAAAAAAAAAAAAAAAAAAAAAAAAAAAAAAAAAAAAAAAAAAAABQAAAAAAAAAwMD/AAAAAABkAAAAMgAAAAAAAABkAAAAAAAAAH9/fwAKAAAAHwAAAFQAAADTq4MF////AQAAAAAAAAAAAAAAAAAAAAAAAAAAAAAAAAAAAAAAAAAAZEMAAn9/fwCWlpYDzMzMAMDA/wB/f38AAAAAAAAAAAAAAAAAAAAAAAAAAAAhAAAAGAAAABQAAAC+FAAAZiYAAMEjAAB/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r>
              <a:t>{Footer}</a:t>
            </a:r>
          </a:p>
        </p:txBody>
      </p:sp>
      <p:sp>
        <p:nvSpPr>
          <p:cNvPr id="7" name="ОбластьНомераСлайда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ue8eZRMAAAAlAAAAZAAAAA8BAAAAkAAAAEgAAACQAAAASAAAAAAAAAAAAAAAAAAAAAEAAABQAAAAAAAAAAAA4D8AAAAAAADgPwAAAAAAAOA/AAAAAAAA4D8AAAAAAADgPwAAAAAAAOA/AAAAAAAA4D8AAAAAAADgPwAAAAAAAOA/AAAAAAAA4D8CAAAAjAAAAAAAAAAAAAAA06uDDP///wgAAAAAAAAAAAAAAAAAAAAAAAAAAAAAAAAAAAAAZAAAAAEAAABAAAAAAAAAAAAAAAAAAAAAAAAAAAAAAAAAAAAAAAAAAAAAAAAAAAAAAAAAAAAAAAAAAAAAAAAAAAAAAAAAAAAAAAAAAAAAAAAAAAAAAAAAAAAAAAAAAAAAFAAAADwAAAAAAAAAAAAAAGRD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DxhOmYMAAAAEAAAAAAAAAAAAAAAAAAAAAAAAAAeAAAAaAAAAAAAAAAAAAAAAAAAAAAAAAAAAAAAECcAABAnAAAAAAAAAAAAAAAAAAAAAAAAAAAAAAAAAAAAAAAAAAAAABQAAAAAAAAAwMD/AAAAAABkAAAAMgAAAAAAAABkAAAAAAAAAH9/fwAKAAAAHwAAAFQAAADTq4MF////AQAAAAAAAAAAAAAAAAAAAAAAAAAAAAAAAAAAAAAAAAAAZEMAAn9/fwCWlpYDzMzMAMDA/wB/f38AAAAAAAAAAAAAAAAAAAAAAAAAAAAhAAAAGAAAABQAAABmJgAAZiYAAGk1AAB/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F0C1B11-5FD2-59ED-9CB4-A9B855FA6AF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bg>
      <p:bgPr>
        <a:blipFill>
          <a:blip r:embed="rId2"/>
          <a:srcRect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ue8eZRMAAAAlAAAAZAAAAA8BAAAAkAAAAEgAAACQAAAASAAAAAAAAAABAAAAAAAAAAEAAABQAAAAAAAAAAAA4D8AAAAAAADgPwAAAAAAAOA/AAAAAAAA4D8AAAAAAADgPwAAAAAAAOA/AAAAAAAA4D8AAAAAAADgPwAAAAAAAOA/AAAAAAAA4D8CAAAAjAAAAAAAAAAAAAAA06uDDP///wgAAAAAAAAAAAAAAAAAAAAAAAAAAAAAAAAAAAAAZAAAAAEAAABAAAAAAAAAAAAAAAAAAAAAAAAAAAAAAAAAAAAAAAAAAAAAAAAAAAAAAAAAAAAAAAAAAAAAAAAAAAAAAAAAAAAAAAAAAAAAAAAAAAAAAAAAAAAAAAAAAAAAFAAAADwAAAAAAAAAAAAAAGRD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GRGaWwMAAAAEAAAAAAAAAAAAAAAAAAAAAAAAAAeAAAAaAAAAAAAAAAAAAAAAAAAAAAAAAAAAAAAECcAABAnAAAAAAAAAAAAAAAAAAAAAAAAAAAAAAAAAAAAAAAAAAAAABQAAAAAAAAAwMD/AAAAAABkAAAAMgAAAAAAAABkAAAAAAAAAH9/fwAKAAAAHwAAAFQAAADTq4MF////AQAAAAAAAAAAAAAAAAAAAAAAAAAAAAAAAAAAAAAAAAAAZEMAAn9/fwCWlpYDzMzMAMDA/wB/f38AAAAAAAAAAAAAAAAAAAAAAAAAAAAhAAAAGAAAABQAAACmAgAAxQEAAGk1AADUCA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Щелкните для редактирования основного стиля заголовка</a:t>
            </a:r>
          </a:p>
        </p:txBody>
      </p:sp>
      <p:sp>
        <p:nvSpPr>
          <p:cNvPr id="3" name="ТекстСлайда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ue8eZRMAAAAlAAAAZAAAAA8BAAAAkAAAAEgAAACQAAAASAAAAAAAAAACAAAAAAAAAAEAAABQAAAAAAAAAAAA4D8AAAAAAADgPwAAAAAAAOA/AAAAAAAA4D8AAAAAAADgPwAAAAAAAOA/AAAAAAAA4D8AAAAAAADgPwAAAAAAAOA/AAAAAAAA4D8CAAAAjAAAAAAAAAAAAAAA06uDDP///wgAAAAAAAAAAAAAAAAAAAAAAAAAAAAAAAAAAAAAZAAAAAEAAABAAAAAAAAAAAAAAAAAAAAAAAAAAAAAAAAAAAAAAAAAAAAAAAAAAAAAAAAAAAAAAAAAAAAAAAAAAAAAAAAAAAAAAAAAAAAAAAAAAAAAAAAAAAAAAAAAAAAAFAAAADwAAAAAAAAAAAAAAGRD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Hc+PC8MAAAAEAAAAAAAAAAAAAAAAAAAAAAAAAAeAAAAaAAAAAAAAAAAAAAAAAAAAAAAAAAAAAAAECcAABAnAAAAAAAAAAAAAAAAAAAAAAAAAAAAAAAAAAAAAAAAAAAAABQAAAAAAAAAwMD/AAAAAABkAAAAMgAAAAAAAABkAAAAAAAAAH9/fwAKAAAAHwAAAFQAAADTq4MF////AQAAAAAAAAAAAAAAAAAAAAAAAAAAAAAAAAAAAAAAAAAAZEMAAn9/fwCWlpYDzMzMAMDA/wB/f38AAAAAAAAAAAAAAAAAAAAAAAAAAAAhAAAAGAAAABQAAADQAgAAcQkAAKobAABhDQAAAAAAACYAAAAIAAAAgQAAAAAAAAA="/>
              </a:ext>
            </a:extLst>
          </p:cNvSpPr>
          <p:nvPr>
            <p:ph idx="1"/>
          </p:nvPr>
        </p:nvSpPr>
        <p:spPr>
          <a:xfrm>
            <a:off x="457200" y="1534795"/>
            <a:ext cx="4039870" cy="640080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/>
          <a:p>
            <a:r>
              <a:t>Щелкните для редактирования основных стилей текста</a:t>
            </a:r>
          </a:p>
        </p:txBody>
      </p:sp>
      <p:sp>
        <p:nvSpPr>
          <p:cNvPr id="4" name="ТекстСлайда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ue8eZRMAAAAlAAAAZAAAAA8BAAAAkAAAAEgAAACQAAAASAAAAAAAAAAAAAAAAAAAAAEAAABQAAAAAAAAAAAA4D8AAAAAAADgPwAAAAAAAOA/AAAAAAAA4D8AAAAAAADgPwAAAAAAAOA/AAAAAAAA4D8AAAAAAADgPwAAAAAAAOA/AAAAAAAA4D8CAAAAjAAAAAAAAAAAAAAA06uDDP///wgAAAAAAAAAAAAAAAAAAAAAAAAAAAAAAAAAAAAAZAAAAAEAAABAAAAAAAAAAAAAAAAAAAAAAAAAAAAAAAAAAAAAAAAAAAAAAAAAAAAAAAAAAAAAAAAAAAAAAAAAAAAAAAAAAAAAAAAAAAAAAAAAAAAAAAAAAAAAAAAAAAAAFAAAADwAAAAAAAAAAAAAAGRD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HRNb2QMAAAAEAAAAAAAAAAAAAAAAAAAAAAAAAAeAAAAaAAAAAAAAAAAAAAAAAAAAAAAAAAAAAAAECcAABAnAAAAAAAAAAAAAAAAAAAAAAAAAAAAAAAAAAAAAAAAAAAAABQAAAAAAAAAwMD/AAAAAABkAAAAMgAAAAAAAABkAAAAAAAAAH9/fwAKAAAAHwAAAFQAAADTq4MF////AQAAAAAAAAAAAAAAAAAAAAAAAAAAAAAAAAAAAAAAAAAAZEMAAn9/fwCWlpYDzMzMAMDA/wB/f38AAAAAAAAAAAAAAAAAAAAAAAAAAAAhAAAAGAAAABQAAADQAgAAYQ0AAKobAACwJQAAAAAAACYAAAAIAAAAAYAAAAAAAAA="/>
              </a:ext>
            </a:extLst>
          </p:cNvSpPr>
          <p:nvPr>
            <p:ph sz="half" idx="2"/>
          </p:nvPr>
        </p:nvSpPr>
        <p:spPr>
          <a:xfrm>
            <a:off x="457200" y="2174875"/>
            <a:ext cx="4039870" cy="3951605"/>
          </a:xfrm>
        </p:spPr>
        <p:txBody>
          <a:bodyPr/>
          <a:lstStyle/>
          <a:p>
            <a:r>
              <a:t>Щелкните для редактирования основных стилей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5" name="ТекстСлайда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ue8eZRMAAAAlAAAAZAAAAA8BAAAAkAAAAEgAAACQAAAASAAAAAAAAAACAAAAAAAAAAEAAABQAAAAAAAAAAAA4D8AAAAAAADgPwAAAAAAAOA/AAAAAAAA4D8AAAAAAADgPwAAAAAAAOA/AAAAAAAA4D8AAAAAAADgPwAAAAAAAOA/AAAAAAAA4D8CAAAAjAAAAAAAAAAAAAAA06uDDP///wgAAAAAAAAAAAAAAAAAAAAAAAAAAAAAAAAAAAAAZAAAAAEAAABAAAAAAAAAAAAAAAAAAAAAAAAAAAAAAAAAAAAAAAAAAAAAAAAAAAAAAAAAAAAAAAAAAAAAAAAAAAAAAAAAAAAAAAAAAAAAAAAAAAAAAAAAAAAAAAAAAAAAFAAAADwAAAAAAAAAAAAAAGRD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GE6YWMMAAAAEAAAAAAAAAAAAAAAAAAAAAAAAAAeAAAAaAAAAAAAAAAAAAAAAAAAAAAAAAAAAAAAECcAABAnAAAAAAAAAAAAAAAAAAAAAAAAAAAAAAAAAAAAAAAAAAAAABQAAAAAAAAAwMD/AAAAAABkAAAAMgAAAAAAAABkAAAAAAAAAH9/fwAKAAAAHwAAAFQAAADTq4MF////AQAAAAAAAAAAAAAAAAAAAAAAAAAAAAAAAAAAAAAAAAAAZEMAAn9/fwCWlpYDzMzMAMDA/wB/f38AAAAAAAAAAAAAAAAAAAAAAAAAAAAhAAAAGAAAABQAAACWHAAAcQkAAHA1AABhDQAAAAAAACYAAAAIAAAAgQAAAAAAAAA="/>
              </a:ext>
            </a:extLst>
          </p:cNvSpPr>
          <p:nvPr>
            <p:ph idx="3"/>
          </p:nvPr>
        </p:nvSpPr>
        <p:spPr>
          <a:xfrm>
            <a:off x="4646930" y="1534795"/>
            <a:ext cx="4039870" cy="640080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/>
          <a:p>
            <a:r>
              <a:t>Щелкните для редактирования основных стилей текста</a:t>
            </a:r>
          </a:p>
        </p:txBody>
      </p:sp>
      <p:sp>
        <p:nvSpPr>
          <p:cNvPr id="6" name="ТекстСлайда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ue8eZRMAAAAlAAAAZAAAAA8BAAAAkAAAAEgAAACQAAAASAAAAAAAAAAAAAAAAAAAAAEAAABQAAAAAAAAAAAA4D8AAAAAAADgPwAAAAAAAOA/AAAAAAAA4D8AAAAAAADgPwAAAAAAAOA/AAAAAAAA4D8AAAAAAADgPwAAAAAAAOA/AAAAAAAA4D8CAAAAjAAAAAAAAAAAAAAA06uDDP///wgAAAAAAAAAAAAAAAAAAAAAAAAAAAAAAAAAAAAAZAAAAAEAAABAAAAAAAAAAAAAAAAAAAAAAAAAAAAAAAAAAAAAAAAAAAAAAAAAAAAAAAAAAAAAAAAAAAAAAAAAAAAAAAAAAAAAAAAAAAAAAAAAAAAAAAAAAAAAAAAAAAAAFAAAADwAAAAAAAAAAAAAAGRD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D0iNzMMAAAAEAAAAAAAAAAAAAAAAAAAAAAAAAAeAAAAaAAAAAAAAAAAAAAAAAAAAAAAAAAAAAAAECcAABAnAAAAAAAAAAAAAAAAAAAAAAAAAAAAAAAAAAAAAAAAAAAAABQAAAAAAAAAwMD/AAAAAABkAAAAMgAAAAAAAABkAAAAAAAAAH9/fwAKAAAAHwAAAFQAAADTq4MF////AQAAAAAAAAAAAAAAAAAAAAAAAAAAAAAAAAAAAAAAAAAAZEMAAn9/fwCWlpYDzMzMAMDA/wB/f38AAAAAAAAAAAAAAAAAAAAAAAAAAAAhAAAAGAAAABQAAACWHAAAYQ0AAHA1AACwJQAAEAAAACYAAAAIAAAAAYAAAAAAAAA="/>
              </a:ext>
            </a:extLst>
          </p:cNvSpPr>
          <p:nvPr>
            <p:ph sz="half" idx="4"/>
          </p:nvPr>
        </p:nvSpPr>
        <p:spPr>
          <a:xfrm>
            <a:off x="4646930" y="2174875"/>
            <a:ext cx="4039870" cy="3951605"/>
          </a:xfrm>
        </p:spPr>
        <p:txBody>
          <a:bodyPr/>
          <a:lstStyle/>
          <a:p>
            <a:r>
              <a:t>Щелкните для редактирования основных стилей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7" name="ОбластьДатыВремени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ue8eZRMAAAAlAAAAZAAAAA8BAAAAkAAAAEgAAACQAAAASAAAAAAAAAAAAAAAAAAAAAEAAABQAAAAAAAAAAAA4D8AAAAAAADgPwAAAAAAAOA/AAAAAAAA4D8AAAAAAADgPwAAAAAAAOA/AAAAAAAA4D8AAAAAAADgPwAAAAAAAOA/AAAAAAAA4D8CAAAAjAAAAAAAAAAAAAAA06uDDP///wgAAAAAAAAAAAAAAAAAAAAAAAAAAAAAAAAAAAAAZAAAAAEAAABAAAAAAAAAAAAAAAAAAAAAAAAAAAAAAAAAAAAAAAAAAAAAAAAAAAAAAAAAAAAAAAAAAAAAAAAAAAAAAAAAAAAAAAAAAAAAAAAAAAAAAAAAAAAAAAAAAAAAFAAAADwAAAAAAAAAAAAAAGRD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Gq/ksMMAAAAEAAAAAAAAAAAAAAAAAAAAAAAAAAeAAAAaAAAAAAAAAAAAAAAAAAAAAAAAAAAAAAAECcAABAnAAAAAAAAAAAAAAAAAAAAAAAAAAAAAAAAAAAAAAAAAAAAABQAAAAAAAAAwMD/AAAAAABkAAAAMgAAAAAAAABkAAAAAAAAAH9/fwAKAAAAHwAAAFQAAADTq4MF////AQAAAAAAAAAAAAAAAAAAAAAAAAAAAAAAAAAAAAAAAAAAZEMAAn9/fwCWlpYDzMzMAMDA/wB/f38AAAAAAAAAAAAAAAAAAAAAAAAAAAAhAAAAGAAAABQAAACmAgAAZiYAAKgRAAB/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F0C2721-6FD2-59D1-9CB4-998469FA6ACC}" type="datetime1">
              <a:t>{Date/Time}</a:t>
            </a:fld>
            <a:endParaRPr/>
          </a:p>
        </p:txBody>
      </p:sp>
      <p:sp>
        <p:nvSpPr>
          <p:cNvPr id="8" name="ОбластьНижнегоКолонтитула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ue8eZRMAAAAlAAAAZAAAAA8BAAAAkAAAAEgAAACQAAAASAAAAAAAAAAAAAAAAAAAAAEAAABQAAAAAAAAAAAA4D8AAAAAAADgPwAAAAAAAOA/AAAAAAAA4D8AAAAAAADgPwAAAAAAAOA/AAAAAAAA4D8AAAAAAADgPwAAAAAAAOA/AAAAAAAA4D8CAAAAjAAAAAAAAAAAAAAA06uDDP///wgAAAAAAAAAAAAAAAAAAAAAAAAAAAAAAAAAAAAAZAAAAAEAAABAAAAAAAAAAAAAAAAAAAAAAAAAAAAAAAAAAAAAAAAAAAAAAAAAAAAAAAAAAAAAAAAAAAAAAAAAAAAAAAAAAAAAAAAAAAAAAAAAAAAAAAAAAAAAAAAAAAAAFAAAADwAAAAAAAAAAAAAAGRD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BQ1cW0MAAAAEAAAAAAAAAAAAAAAAAAAAAAAAAAeAAAAaAAAAAAAAAAAAAAAAAAAAAAAAAAAAAAAECcAABAnAAAAAAAAAAAAAAAAAAAAAAAAAAAAAAAAAAAAAAAAAAAAABQAAAAAAAAAwMD/AAAAAABkAAAAMgAAAAAAAABkAAAAAAAAAH9/fwAKAAAAHwAAAFQAAADTq4MF////AQAAAAAAAAAAAAAAAAAAAAAAAAAAAAAAAAAAAAAAAAAAZEMAAn9/fwCWlpYDzMzMAMDA/wB/f38AAAAAAAAAAAAAAAAAAAAAAAAAAAAhAAAAGAAAABQAAAC+FAAAZiYAAMEjAAB/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r>
              <a:t>{Footer}</a:t>
            </a:r>
          </a:p>
        </p:txBody>
      </p:sp>
      <p:sp>
        <p:nvSpPr>
          <p:cNvPr id="9" name="ОбластьНомераСлайда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ue8eZRMAAAAlAAAAZAAAAA8BAAAAkAAAAEgAAACQAAAASAAAAAAAAAAAAAAAAAAAAAEAAABQAAAAAAAAAAAA4D8AAAAAAADgPwAAAAAAAOA/AAAAAAAA4D8AAAAAAADgPwAAAAAAAOA/AAAAAAAA4D8AAAAAAADgPwAAAAAAAOA/AAAAAAAA4D8CAAAAjAAAAAAAAAAAAAAA06uDDP///wgAAAAAAAAAAAAAAAAAAAAAAAAAAAAAAAAAAAAAZAAAAAEAAABAAAAAAAAAAAAAAAAAAAAAAAAAAAAAAAAAAAAAAAAAAAAAAAAAAAAAAAAAAAAAAAAAAAAAAAAAAAAAAAAAAAAAAAAAAAAAAAAAAAAAAAAAAAAAAAAAAAAAFAAAADwAAAAAAAAAAAAAAGRD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P////8MAAAAEAAAAAAAAAAAAAAAAAAAAAAAAAAeAAAAaAAAAAAAAAAAAAAAAAAAAAAAAAAAAAAAECcAABAnAAAAAAAAAAAAAAAAAAAAAAAAAAAAAAAAAAAAAAAAAAAAABQAAAAAAAAAwMD/AAAAAABkAAAAMgAAAAAAAABkAAAAAAAAAH9/fwAKAAAAHwAAAFQAAADTq4MF////AQAAAAAAAAAAAAAAAAAAAAAAAAAAAAAAAAAAAAAAAAAAZEMAAn9/fwCWlpYDzMzMAMDA/wB/f38AAAAAAAAAAAAAAAAAAAAAAAAAAAAhAAAAGAAAABQAAABmJgAAZiYAAGk1AAB/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F0C25C2-8CD2-59D3-9CB4-7A866BFA6A2F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bg>
      <p:bgPr>
        <a:blipFill>
          <a:blip r:embed="rId2"/>
          <a:srcRect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ue8eZRMAAAAlAAAAZAAAAA8BAAAAkAAAAEgAAACQAAAASAAAAAAAAAABAAAAAAAAAAEAAABQAAAAAAAAAAAA4D8AAAAAAADgPwAAAAAAAOA/AAAAAAAA4D8AAAAAAADgPwAAAAAAAOA/AAAAAAAA4D8AAAAAAADgPwAAAAAAAOA/AAAAAAAA4D8CAAAAjAAAAAAAAAAAAAAA06uDDP///wgAAAAAAAAAAAAAAAAAAAAAAAAAAAAAAAAAAAAAZAAAAAEAAABAAAAAAAAAAAAAAAAAAAAAAAAAAAAAAAAAAAAAAAAAAAAAAAAAAAAAAAAAAAAAAAAAAAAAAAAAAAAAAAAAAAAAAAAAAAAAAAAAAAAAAAAAAAAAAAAAAAAAFAAAADwAAAAAAAAAAAAAAGRD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Tq4MF////AQAAAAAAAAAAAAAAAAAAAAAAAAAAAAAAAAAAAAAAAAAAZEMAAn9/fwCWlpYDzMzMAMDA/wB/f38AAAAAAAAAAAAAAAAAAAAAAAAAAAAhAAAAGAAAABQAAACmAgAAxQEAAGk1AADUCA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Щелкните для редактирования основного стиля заголовка</a:t>
            </a:r>
          </a:p>
        </p:txBody>
      </p:sp>
      <p:sp>
        <p:nvSpPr>
          <p:cNvPr id="3" name="ОбластьДатыВремени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ue8eZRMAAAAlAAAAZAAAAA8BAAAAkAAAAEgAAACQAAAASAAAAAAAAAAAAAAAAAAAAAEAAABQAAAAAAAAAAAA4D8AAAAAAADgPwAAAAAAAOA/AAAAAAAA4D8AAAAAAADgPwAAAAAAAOA/AAAAAAAA4D8AAAAAAADgPwAAAAAAAOA/AAAAAAAA4D8CAAAAjAAAAAAAAAAAAAAA06uDDP///wgAAAAAAAAAAAAAAAAAAAAAAAAAAAAAAAAAAAAAZAAAAAEAAABAAAAAAAAAAAAAAAAAAAAAAAAAAAAAAAAAAAAAAAAAAAAAAAAAAAAAAAAAAAAAAAAAAAAAAAAAAAAAAAAAAAAAAAAAAAAAAAAAAAAAAAAAAAAAAAAAAAAAFAAAADwAAAAAAAAAAAAAAGRD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Tq4MF////AQAAAAAAAAAAAAAAAAAAAAAAAAAAAAAAAAAAAAAAAAAAZEMAAn9/fwCWlpYDzMzMAMDA/wB/f38AAAAAAAAAAAAAAAAAAAAAAAAAAAAhAAAAGAAAABQAAACmAgAAZiYAAKgRAAB/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F0C282E-60D2-59DE-9CB4-968B66FA6AC3}" type="datetime1">
              <a:t>{Date/Time}</a:t>
            </a:fld>
            <a:endParaRPr/>
          </a:p>
        </p:txBody>
      </p:sp>
      <p:sp>
        <p:nvSpPr>
          <p:cNvPr id="4" name="ОбластьНижнегоКолонтитула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ue8eZRMAAAAlAAAAZAAAAA8BAAAAkAAAAEgAAACQAAAASAAAAAAAAAAAAAAAAAAAAAEAAABQAAAAAAAAAAAA4D8AAAAAAADgPwAAAAAAAOA/AAAAAAAA4D8AAAAAAADgPwAAAAAAAOA/AAAAAAAA4D8AAAAAAADgPwAAAAAAAOA/AAAAAAAA4D8CAAAAjAAAAAAAAAAAAAAA06uDDP///wgAAAAAAAAAAAAAAAAAAAAAAAAAAAAAAAAAAAAAZAAAAAEAAABAAAAAAAAAAAAAAAAAAAAAAAAAAAAAAAAAAAAAAAAAAAAAAAAAAAAAAAAAAAAAAAAAAAAAAAAAAAAAAAAAAAAAAAAAAAAAAAAAAAAAAAAAAAAAAAAAAAAAFAAAADwAAAAAAAAAAAAAAGRD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Tq4MF////AQAAAAAAAAAAAAAAAAAAAAAAAAAAAAAAAAAAAAAAAAAAZEMAAn9/fwCWlpYDzMzMAMDA/wB/f38AAAAAAAAAAAAAAAAAAAAAAAAAAAAhAAAAGAAAABQAAAC+FAAAZiYAAMEjAAB/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r>
              <a:t>{Footer}</a:t>
            </a:r>
          </a:p>
        </p:txBody>
      </p:sp>
      <p:sp>
        <p:nvSpPr>
          <p:cNvPr id="5" name="ОбластьНомераСлайда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ue8eZRMAAAAlAAAAZAAAAA8BAAAAkAAAAEgAAACQAAAASAAAAAAAAAAAAAAAAAAAAAEAAABQAAAAAAAAAAAA4D8AAAAAAADgPwAAAAAAAOA/AAAAAAAA4D8AAAAAAADgPwAAAAAAAOA/AAAAAAAA4D8AAAAAAADgPwAAAAAAAOA/AAAAAAAA4D8CAAAAjAAAAAAAAAAAAAAA06uDDP///wgAAAAAAAAAAAAAAAAAAAAAAAAAAAAAAAAAAAAAZAAAAAEAAABAAAAAAAAAAAAAAAAAAAAAAAAAAAAAAAAAAAAAAAAAAAAAAAAAAAAAAAAAAAAAAAAAAAAAAAAAAAAAAAAAAAAAAAAAAAAAAAAAAAAAAAAAAAAAAAAAAAAAFAAAADwAAAAAAAAAAAAAAGRD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Ojj4+gMAAAAEAAAAAAAAAAAAAAAAAAAAAAAAAAeAAAAaAAAAAAAAAAAAAAAAAAAAAAAAAAAAAAAECcAABAnAAAAAAAAAAAAAAAAAAAAAAAAAAAAAAAAAAAAAAAAAAAAABQAAAAAAAAAwMD/AAAAAABkAAAAMgAAAAAAAABkAAAAAAAAAH9/fwAKAAAAHwAAAFQAAADTq4MF////AQAAAAAAAAAAAAAAAAAAAAAAAAAAAAAAAAAAAAAAAAAAZEMAAn9/fwCWlpYDzMzMAMDA/wB/f38AAAAAAAAAAAAAAAAAAAAAAAAAAAAhAAAAGAAAABQAAABmJgAAZiYAAGk1AAB/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F0C552A-64D2-59A3-9CB4-92F61BFA6AC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">
    <p:bg>
      <p:bgPr>
        <a:blipFill>
          <a:blip r:embed="rId2"/>
          <a:srcRect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стьДатыВремени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ue8eZRMAAAAlAAAAZAAAAA8BAAAAkAAAAEgAAACQAAAASAAAAAAAAAAAAAAAAAAAAAEAAABQAAAAAAAAAAAA4D8AAAAAAADgPwAAAAAAAOA/AAAAAAAA4D8AAAAAAADgPwAAAAAAAOA/AAAAAAAA4D8AAAAAAADgPwAAAAAAAOA/AAAAAAAA4D8CAAAAjAAAAAAAAAAAAAAA06uDDP///wgAAAAAAAAAAAAAAAAAAAAAAAAAAAAAAAAAAAAAZAAAAAEAAABAAAAAAAAAAAAAAAAAAAAAAAAAAAAAAAAAAAAAAAAAAAAAAAAAAAAAAAAAAAAAAAAAAAAAAAAAAAAAAAAAAAAAAAAAAAAAAAAAAAAAAAAAAAAAAAAAAAAAFAAAADwAAAAAAAAAAAAAAGRD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N3d3NwMAAAAEAAAAAAAAAAAAAAAAAAAAAAAAAAeAAAAaAAAAAAAAAAAAAAAAAAAAAAAAAAAAAAAECcAABAnAAAAAAAAAAAAAAAAAAAAAAAAAAAAAAAAAAAAAAAAAAAAABQAAAAAAAAAwMD/AAAAAABkAAAAMgAAAAAAAABkAAAAAAAAAH9/fwAKAAAAHwAAAFQAAADTq4MF////AQAAAAAAAAAAAAAAAAAAAAAAAAAAAAAAAAAAAAAAAAAAZEMAAn9/fwCWlpYDzMzMAMDA/wB/f38AAAAAAAAAAAAAAAAAAAAAAAAAAAAhAAAAGAAAABQAAACmAgAAZiYAAKgRAAB/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F0C6268-26D2-5994-9CB4-D0C12CFA6A85}" type="datetime1">
              <a:t>{Date/Time}</a:t>
            </a:fld>
            <a:endParaRPr/>
          </a:p>
        </p:txBody>
      </p:sp>
      <p:sp>
        <p:nvSpPr>
          <p:cNvPr id="3" name="ОбластьНижнегоКолонтитула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ue8eZRMAAAAlAAAAZAAAAA8BAAAAkAAAAEgAAACQAAAASAAAAAAAAAAAAAAAAAAAAAEAAABQAAAAAAAAAAAA4D8AAAAAAADgPwAAAAAAAOA/AAAAAAAA4D8AAAAAAADgPwAAAAAAAOA/AAAAAAAA4D8AAAAAAADgPwAAAAAAAOA/AAAAAAAA4D8CAAAAjAAAAAAAAAAAAAAA06uDDP///wgAAAAAAAAAAAAAAAAAAAAAAAAAAAAAAAAAAAAAZAAAAAEAAABAAAAAAAAAAAAAAAAAAAAAAAAAAAAAAAAAAAAAAAAAAAAAAAAAAAAAAAAAAAAAAAAAAAAAAAAAAAAAAAAAAAAAAAAAAAAAAAAAAAAAAAAAAAAAAAAAAAAAFAAAADwAAAAAAAAAAAAAAGRD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MvLy8sMAAAAEAAAAAAAAAAAAAAAAAAAAAAAAAAeAAAAaAAAAAAAAAAAAAAAAAAAAAAAAAAAAAAAECcAABAnAAAAAAAAAAAAAAAAAAAAAAAAAAAAAAAAAAAAAAAAAAAAABQAAAAAAAAAwMD/AAAAAABkAAAAMgAAAAAAAABkAAAAAAAAAH9/fwAKAAAAHwAAAFQAAADTq4MF////AQAAAAAAAAAAAAAAAAAAAAAAAAAAAAAAAAAAAAAAAAAAZEMAAn9/fwCWlpYDzMzMAMDA/wB/f38AAAAAAAAAAAAAAAAAAAAAAAAAAAAhAAAAGAAAABQAAAC+FAAAZiYAAMEjAAB/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r>
              <a:t>{Footer}</a:t>
            </a:r>
          </a:p>
        </p:txBody>
      </p:sp>
      <p:sp>
        <p:nvSpPr>
          <p:cNvPr id="4" name="ОбластьНомераСлайда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ue8eZRMAAAAlAAAAZAAAAA8BAAAAkAAAAEgAAACQAAAASAAAAAAAAAAAAAAAAAAAAAEAAABQAAAAAAAAAAAA4D8AAAAAAADgPwAAAAAAAOA/AAAAAAAA4D8AAAAAAADgPwAAAAAAAOA/AAAAAAAA4D8AAAAAAADgPwAAAAAAAOA/AAAAAAAA4D8CAAAAjAAAAAAAAAAAAAAA06uDDP///wgAAAAAAAAAAAAAAAAAAAAAAAAAAAAAAAAAAAAAZAAAAAEAAABAAAAAAAAAAAAAAAAAAAAAAAAAAAAAAAAAAAAAAAAAAAAAAAAAAAAAAAAAAAAAAAAAAAAAAAAAAAAAAAAAAAAAAAAAAAAAAAAAAAAAAAAAAAAAAAAAAAAAFAAAADwAAAAAAAAAAAAAAGRD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PPu6+8MAAAAEAAAAAAAAAAAAAAAAAAAAAAAAAAeAAAAaAAAAAAAAAAAAAAAAAAAAAAAAAAAAAAAECcAABAnAAAAAAAAAAAAAAAAAAAAAAAAAAAAAAAAAAAAAAAAAAAAABQAAAAAAAAAwMD/AAAAAABkAAAAMgAAAAAAAABkAAAAAAAAAH9/fwAKAAAAHwAAAFQAAADTq4MF////AQAAAAAAAAAAAAAAAAAAAAAAAAAAAAAAAAAAAAAAAAAAZEMAAn9/fwCWlpYDzMzMAMDA/wB/f38AAAAAAAAAAAAAAAAAAAAAAAAAAAAhAAAAGAAAABQAAABmJgAAZiYAAGk1AAB/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F0C087B-35D2-59FE-9CB4-C3AB46FA6A9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bg>
      <p:bgPr>
        <a:blipFill>
          <a:blip r:embed="rId2"/>
          <a:srcRect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ue8eZRMAAAAlAAAAZAAAAA8BAAAAkAAAAEgAAACQAAAASAAAAAAAAAACAAAAAAAAAAEAAABQAAAAAAAAAAAA4D8AAAAAAADgPwAAAAAAAOA/AAAAAAAA4D8AAAAAAADgPwAAAAAAAOA/AAAAAAAA4D8AAAAAAADgPwAAAAAAAOA/AAAAAAAA4D8CAAAAjAAAAAAAAAAAAAAA06uDDP///wgAAAAAAAAAAAAAAAAAAAAAAAAAAAAAAAAAAAAAZAAAAAEAAABAAAAAAAAAAAAAAAAAAAAAAAAAAAAAAAAAAAAAAAAAAAAAAAAAAAAAAAAAAAAAAAAAAAAAAAAAAAAAAAAAAAAAAAAAAAAAAAAAAAAAAAAAAAAAAAAAAAAAFAAAADwAAAAAAAAAAAAAAGRD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K4GAAAMAAAAEAAAAAAAAAAAAAAAAAAAAAAAAAAeAAAAaAAAAAAAAAAAAAAAAAAAAAAAAAAAAAAAECcAABAnAAAAAAAAAAAAAAAAAAAAAAAAAAAAAAAAAAAAAAAAAAAAABQAAAAAAAAAwMD/AAAAAABkAAAAMgAAAAAAAABkAAAAAAAAAH9/fwAKAAAAHwAAAFQAAADTq4MF////AQAAAAAAAAAAAAAAAAAAAAAAAAAAAAAAAAAAAAAAAAAAZEMAAn9/fwCWlpYDzMzMAMDA/wB/f38AAAAAAAAAAAAAAAAAAAAAAAAAAAAhAAAAGAAAABQAAADQAgAArgEAAFIVAADUCAAAAAAAACYAAAAIAAAAgQAAAAAAAAA="/>
              </a:ext>
            </a:extLst>
          </p:cNvSpPr>
          <p:nvPr>
            <p:ph type="title"/>
          </p:nvPr>
        </p:nvSpPr>
        <p:spPr>
          <a:xfrm>
            <a:off x="457200" y="273050"/>
            <a:ext cx="3008630" cy="1162050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/>
          <a:p>
            <a:r>
              <a:t>Щелкните для редактирования основного стиля заголовка</a:t>
            </a:r>
          </a:p>
        </p:txBody>
      </p:sp>
      <p:sp>
        <p:nvSpPr>
          <p:cNvPr id="3" name="ТекстСлайда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ue8eZRMAAAAlAAAAZAAAAA8BAAAAkAAAAEgAAACQAAAASAAAAAAAAAAAAAAAAAAAAAEAAABQAAAAAAAAAAAA4D8AAAAAAADgPwAAAAAAAOA/AAAAAAAA4D8AAAAAAADgPwAAAAAAAOA/AAAAAAAA4D8AAAAAAADgPwAAAAAAAOA/AAAAAAAA4D8CAAAAjAAAAAAAAAAAAAAA06uDDP///wgAAAAAAAAAAAAAAAAAAAAAAAAAAAAAAAAAAAAAZAAAAAEAAABAAAAAAAAAAAAAAAAAAAAAAAAAAAAAAAAAAAAAAAAAAAAAAAAAAAAAAAAAAAAAAAAAAAAAAAAAAAAAAAAAAAAAAAAAAAAAAAAAAAAAAAAAAAAAAAAAAAAAFAAAADwAAAAAAAAAAAAAAGRD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C4GAAAMAAAAEAAAAAAAAAAAAAAAAAAAAAAAAAAeAAAAaAAAAAAAAAAAAAAAAAAAAAAAAAAAAAAAECcAABAnAAAAAAAAAAAAAAAAAAAAAAAAAAAAAAAAAAAAAAAAAAAAABQAAAAAAAAAwMD/AAAAAABkAAAAMgAAAAAAAABkAAAAAAAAAH9/fwAKAAAAHwAAAFQAAADTq4MF////AQAAAAAAAAAAAAAAAAAAAAAAAAAAAAAAAAAAAAAAAAAAZEMAAn9/fwCWlpYDzMzMAMDA/wB/f38AAAAAAAAAAAAAAAAAAAAAAAAAAAAhAAAAGAAAABQAAAD+FQAArgEAAHA1AACwJQAAAAAAACYAAAAIAAAAAYAAAAAAAAA="/>
              </a:ext>
            </a:extLst>
          </p:cNvSpPr>
          <p:nvPr>
            <p:ph idx="1"/>
          </p:nvPr>
        </p:nvSpPr>
        <p:spPr>
          <a:xfrm>
            <a:off x="3575050" y="273050"/>
            <a:ext cx="5111750" cy="5853430"/>
          </a:xfrm>
        </p:spPr>
        <p:txBody>
          <a:bodyPr/>
          <a:lstStyle/>
          <a:p>
            <a:r>
              <a:t>Щелкните для редактирования основных стилей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" name="ТекстСлайда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ue8eZRMAAAAlAAAAZAAAAA8BAAAAkAAAAEgAAACQAAAASAAAAAAAAAAAAAAAAAAAAAEAAABQAAAAAAAAAAAA4D8AAAAAAADgPwAAAAAAAOA/AAAAAAAA4D8AAAAAAADgPwAAAAAAAOA/AAAAAAAA4D8AAAAAAADgPwAAAAAAAOA/AAAAAAAA4D8CAAAAjAAAAAAAAAAAAAAA06uDDP///wgAAAAAAAAAAAAAAAAAAAAAAAAAAAAAAAAAAAAAZAAAAAEAAABAAAAAAAAAAAAAAAAAAAAAAAAAAAAAAAAAAAAAAAAAAAAAAAAAAAAAAAAAAAAAAAAAAAAAAAAAAAAAAAAAAAAAAAAAAAAAAAAAAAAAAAAAAAAAAAAAAAAAFAAAADwAAAAAAAAAAAAAAGRD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NsFAAAMAAAAEAAAAAAAAAAAAAAAAAAAAAAAAAAeAAAAaAAAAAAAAAAAAAAAAAAAAAAAAAAAAAAAECcAABAnAAAAAAAAAAAAAAAAAAAAAAAAAAAAAAAAAAAAAAAAAAAAABQAAAAAAAAAwMD/AAAAAABkAAAAMgAAAAAAAABkAAAAAAAAAH9/fwAKAAAAHwAAAFQAAADTq4MF////AQAAAAAAAAAAAAAAAAAAAAAAAAAAAAAAAAAAAAAAAAAAZEMAAn9/fwCWlpYDzMzMAMDA/wB/f38AAAAAAAAAAAAAAAAAAAAAAAAAAAAhAAAAGAAAABQAAADQAgAA1AgAAFIVAACwJQAAAAAAACYAAAAIAAAAAQAAAAAAAAA="/>
              </a:ext>
            </a:extLst>
          </p:cNvSpPr>
          <p:nvPr>
            <p:ph sz="half" idx="2"/>
          </p:nvPr>
        </p:nvSpPr>
        <p:spPr>
          <a:xfrm>
            <a:off x="457200" y="1435100"/>
            <a:ext cx="3008630" cy="4691380"/>
          </a:xfrm>
        </p:spPr>
        <p:txBody>
          <a:bodyPr/>
          <a:lstStyle/>
          <a:p>
            <a:r>
              <a:t>Щелкните для редактирования основных стилей текста</a:t>
            </a:r>
          </a:p>
        </p:txBody>
      </p:sp>
      <p:sp>
        <p:nvSpPr>
          <p:cNvPr id="5" name="ОбластьДатыВремени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ue8eZRMAAAAlAAAAZAAAAA8BAAAAkAAAAEgAAACQAAAASAAAAAAAAAAAAAAAAAAAAAEAAABQAAAAAAAAAAAA4D8AAAAAAADgPwAAAAAAAOA/AAAAAAAA4D8AAAAAAADgPwAAAAAAAOA/AAAAAAAA4D8AAAAAAADgPwAAAAAAAOA/AAAAAAAA4D8CAAAAjAAAAAAAAAAAAAAA06uDDP///wgAAAAAAAAAAAAAAAAAAAAAAAAAAAAAAAAAAAAAZAAAAAEAAABAAAAAAAAAAAAAAAAAAAAAAAAAAAAAAAAAAAAAAAAAAAAAAAAAAAAAAAAAAAAAAAAAAAAAAAAAAAAAAAAAAAAAAAAAAAAAAAAAAAAAAAAAAAAAAAAAAAAAFAAAADwAAAAAAAAAAAAAAGRD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HkFAAAMAAAAEAAAAAAAAAAAAAAAAAAAAAAAAAAeAAAAaAAAAAAAAAAAAAAAAAAAAAAAAAAAAAAAECcAABAnAAAAAAAAAAAAAAAAAAAAAAAAAAAAAAAAAAAAAAAAAAAAABQAAAAAAAAAwMD/AAAAAABkAAAAMgAAAAAAAABkAAAAAAAAAH9/fwAKAAAAHwAAAFQAAADTq4MF////AQAAAAAAAAAAAAAAAAAAAAAAAAAAAAAAAAAAAAAAAAAAZEMAAn9/fwCWlpYDzMzMAMDA/wB/f38AAAAAAAAAAAAAAAAAAAAAAAAAAAAhAAAAGAAAABQAAACmAgAAZiYAAKgRAAB/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F0C0962-2CD2-59FF-9CB4-DAAA47FA6A8F}" type="datetime1">
              <a:t>{Date/Time}</a:t>
            </a:fld>
            <a:endParaRPr/>
          </a:p>
        </p:txBody>
      </p:sp>
      <p:sp>
        <p:nvSpPr>
          <p:cNvPr id="6" name="ОбластьНижнегоКолонтитула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ue8eZRMAAAAlAAAAZAAAAA8BAAAAkAAAAEgAAACQAAAASAAAAAAAAAAAAAAAAAAAAAEAAABQAAAAAAAAAAAA4D8AAAAAAADgPwAAAAAAAOA/AAAAAAAA4D8AAAAAAADgPwAAAAAAAOA/AAAAAAAA4D8AAAAAAADgPwAAAAAAAOA/AAAAAAAA4D8CAAAAjAAAAAAAAAAAAAAA06uDDP///wgAAAAAAAAAAAAAAAAAAAAAAAAAAAAAAAAAAAAAZAAAAAEAAABAAAAAAAAAAAAAAAAAAAAAAAAAAAAAAAAAAAAAAAAAAAAAAAAAAAAAAAAAAAAAAAAAAAAAAAAAAAAAAAAAAAAAAAAAAAAAAAAAAAAAAAAAAAAAAAAAAAAAFAAAADwAAAAAAAAAAAAAAGRD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EAAAAAMAAAAEAAAAAAAAAAAAAAAAAAAAAAAAAAeAAAAaAAAAAAAAAAAAAAAAAAAAAAAAAAAAAAAECcAABAnAAAAAAAAAAAAAAAAAAAAAAAAAAAAAAAAAAAAAAAAAAAAABQAAAAAAAAAwMD/AAAAAABkAAAAMgAAAAAAAABkAAAAAAAAAH9/fwAKAAAAHwAAAFQAAADTq4MF////AQAAAAAAAAAAAAAAAAAAAAAAAAAAAAAAAAAAAAAAAAAAZEMAAn9/fwCWlpYDzMzMAMDA/wB/f38AAAAAAAAAAAAAAAAAAAAAAAAAAAAhAAAAGAAAABQAAAC+FAAAZiYAAMEjAAB/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r>
              <a:t>{Footer}</a:t>
            </a:r>
          </a:p>
        </p:txBody>
      </p:sp>
      <p:sp>
        <p:nvSpPr>
          <p:cNvPr id="7" name="ОбластьНомераСлайда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ue8eZRMAAAAlAAAAZAAAAA8BAAAAkAAAAEgAAACQAAAASAAAAAAAAAAAAAAAAAAAAAEAAABQAAAAAAAAAAAA4D8AAAAAAADgPwAAAAAAAOA/AAAAAAAA4D8AAAAAAADgPwAAAAAAAOA/AAAAAAAA4D8AAAAAAADgPwAAAAAAAOA/AAAAAAAA4D8CAAAAjAAAAAAAAAAAAAAA06uDDP///wgAAAAAAAAAAAAAAAAAAAAAAAAAAAAAAAAAAAAAZAAAAAEAAABAAAAAAAAAAAAAAAAAAAAAAAAAAAAAAAAAAAAAAAAAAAAAAAAAAAAAAAAAAAAAAAAAAAAAAAAAAAAAAAAAAAAAAAAAAAAAAAAAAAAAAAAAAAAAAAAAAAAAFAAAADwAAAAAAAAAAAAAAGRD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DAAAAMAAAAEAAAAAAAAAAAAAAAAAAAAAAAAAAeAAAAaAAAAAAAAAAAAAAAAAAAAAAAAAAAAAAAECcAABAnAAAAAAAAAAAAAAAAAAAAAAAAAAAAAAAAAAAAAAAAAAAAABQAAAAAAAAAwMD/AAAAAABkAAAAMgAAAAAAAABkAAAAAAAAAH9/fwAKAAAAHwAAAFQAAADTq4MF////AQAAAAAAAAAAAAAAAAAAAAAAAAAAAAAAAAAAAAAAAAAAZEMAAn9/fwCWlpYDzMzMAMDA/wB/f38AAAAAAAAAAAAAAAAAAAAAAAAAAAAhAAAAGAAAABQAAABmJgAAZiYAAGk1AAB/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F0C1502-4CD2-59E3-9CB4-BAB65BFA6AEF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bg>
      <p:bgPr>
        <a:blipFill>
          <a:blip r:embed="rId2"/>
          <a:srcRect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ue8eZRMAAAAlAAAAZAAAAA8BAAAAkAAAAEgAAACQAAAASAAAAAAAAAACAAAAAAAAAAEAAABQAAAAAAAAAAAA4D8AAAAAAADgPwAAAAAAAOA/AAAAAAAA4D8AAAAAAADgPwAAAAAAAOA/AAAAAAAA4D8AAAAAAADgPwAAAAAAAOA/AAAAAAAA4D8CAAAAjAAAAAAAAAAAAAAA06uDDP///wgAAAAAAAAAAAAAAAAAAAAAAAAAAAAAAAAAAAAAZAAAAAEAAABAAAAAAAAAAAAAAAAAAAAAAAAAAAAAAAAAAAAAAAAAAAAAAAAAAAAAAAAAAAAAAAAAAAAAAAAAAAAAAAAAAAAAAAAAAAAAAAAAAAAAAAAAAAAAAAAAAAAAFAAAADwAAAAAAAAAAAAAAGRD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Tq4MF////AQAAAAAAAAAAAAAAAAAAAAAAAAAAAAAAAAAAAAAAAAAAZEMAAn9/fwCWlpYDzMzMAMDA/wB/f38AAAAAAAAAAAAAAAAAAAAAAAAAAAAhAAAAGAAAABQAAAAGCwAAiB0AAMYsAAAEIQAAAAAAACYAAAAIAAAAgQAAAAAAAAA="/>
              </a:ext>
            </a:extLst>
          </p:cNvSpPr>
          <p:nvPr>
            <p:ph type="title"/>
          </p:nvPr>
        </p:nvSpPr>
        <p:spPr>
          <a:xfrm>
            <a:off x="1791970" y="4800600"/>
            <a:ext cx="5486400" cy="566420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/>
          <a:p>
            <a:r>
              <a:t>Щелкните для редактирования основного стиля заголовка</a:t>
            </a:r>
          </a:p>
        </p:txBody>
      </p:sp>
      <p:sp>
        <p:nvSpPr>
          <p:cNvPr id="3" name="ТекстСлайда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ue8eZRMAAAAlAAAAZAAAAA8BAAAAkAAAAEgAAACQAAAASAAAAAAAAAAAAAAAAAAAAAEAAABQAAAAAAAAAAAA4D8AAAAAAADgPwAAAAAAAOA/AAAAAAAA4D8AAAAAAADgPwAAAAAAAOA/AAAAAAAA4D8AAAAAAADgPwAAAAAAAOA/AAAAAAAA4D8CAAAAjAAAAAAAAAAAAAAA06uDDP///wgAAAAAAAAAAAAAAAAAAAAAAAAAAAAAAAAAAAAAZAAAAAEAAABAAAAAAAAAAAAAAAAAAAAAAAAAAAAAAAAAAAAAAAAAAAAAAAAAAAAAAAAAAAAAAAAAAAAAAAAAAAAAAAAAAAAAAAAAAAAAAAAAAAAAAAAAAAAAAAAAAAAAFAAAADwAAAAAAAAAAAAAAGRD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Tq4MF////AQAAAAAAAAAAAAAAAAAAAAAAAAAAAAAAAAAAAAAAAAAAZEMAAn9/fwCWlpYDzMzMAMDA/wB/f38AAAAAAAAAAAAAAAAAAAAAAAAAAAAhAAAAGAAAABQAAAAGCwAAxgMAAMYsAAAWHQAAAAAAACYAAAAIAAAAAQAAAAAAAAA="/>
              </a:ext>
            </a:extLst>
          </p:cNvSpPr>
          <p:nvPr>
            <p:ph idx="1"/>
          </p:nvPr>
        </p:nvSpPr>
        <p:spPr>
          <a:xfrm>
            <a:off x="1791970" y="613410"/>
            <a:ext cx="5486400" cy="4114800"/>
          </a:xfrm>
        </p:spPr>
        <p:txBody>
          <a:bodyPr/>
          <a:lstStyle/>
          <a:p>
            <a:r>
              <a:t>Щелкните для редактирования основных стилей текста</a:t>
            </a:r>
          </a:p>
        </p:txBody>
      </p:sp>
      <p:sp>
        <p:nvSpPr>
          <p:cNvPr id="4" name="ТекстСлайда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ue8eZRMAAAAlAAAAZAAAAA8BAAAAkAAAAEgAAACQAAAASAAAAAAAAAAAAAAAAAAAAAEAAABQAAAAAAAAAAAA4D8AAAAAAADgPwAAAAAAAOA/AAAAAAAA4D8AAAAAAADgPwAAAAAAAOA/AAAAAAAA4D8AAAAAAADgPwAAAAAAAOA/AAAAAAAA4D8CAAAAjAAAAAAAAAAAAAAA06uDDP///wgAAAAAAAAAAAAAAAAAAAAAAAAAAAAAAAAAAAAAZAAAAAEAAABAAAAAAAAAAAAAAAAAAAAAAAAAAAAAAAAAAAAAAAAAAAAAAAAAAAAAAAAAAAAAAAAAAAAAAAAAAAAAAAAAAAAAAAAAAAAAAAAAAAAAAAAAAAAAAAAAAAAAFAAAADwAAAAAAAAAAAAAAGRD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Tq4MF////AQAAAAAAAAAAAAAAAAAAAAAAAAAAAAAAAAAAAAAAAAAAZEMAAn9/fwCWlpYDzMzMAMDA/wB/f38AAAAAAAAAAAAAAAAAAAAAAAAAAAAhAAAAGAAAABQAAAAGCwAABCEAAMYsAAD4JQAAAAAAACYAAAAIAAAAAQAAAAAAAAA="/>
              </a:ext>
            </a:extLst>
          </p:cNvSpPr>
          <p:nvPr>
            <p:ph sz="half" idx="2"/>
          </p:nvPr>
        </p:nvSpPr>
        <p:spPr>
          <a:xfrm>
            <a:off x="1791970" y="5367020"/>
            <a:ext cx="5486400" cy="805180"/>
          </a:xfrm>
        </p:spPr>
        <p:txBody>
          <a:bodyPr/>
          <a:lstStyle/>
          <a:p>
            <a:r>
              <a:t>Щелкните для редактирования основных стилей текста</a:t>
            </a:r>
          </a:p>
        </p:txBody>
      </p:sp>
      <p:sp>
        <p:nvSpPr>
          <p:cNvPr id="5" name="ОбластьДатыВремени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ue8eZRMAAAAlAAAAZAAAAA8BAAAAkAAAAEgAAACQAAAASAAAAAAAAAAAAAAAAAAAAAEAAABQAAAAAAAAAAAA4D8AAAAAAADgPwAAAAAAAOA/AAAAAAAA4D8AAAAAAADgPwAAAAAAAOA/AAAAAAAA4D8AAAAAAADgPwAAAAAAAOA/AAAAAAAA4D8CAAAAjAAAAAAAAAAAAAAA06uDDP///wgAAAAAAAAAAAAAAAAAAAAAAAAAAAAAAAAAAAAAZAAAAAEAAABAAAAAAAAAAAAAAAAAAAAAAAAAAAAAAAAAAAAAAAAAAAAAAAAAAAAAAAAAAAAAAAAAAAAAAAAAAAAAAAAAAAAAAAAAAAAAAAAAAAAAAAAAAAAAAAAAAAAAFAAAADwAAAAAAAAAAAAAAGRD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Tq4MF////AQAAAAAAAAAAAAAAAAAAAAAAAAAAAAAAAAAAAAAAAAAAZEMAAn9/fwCWlpYDzMzMAMDA/wB/f38AAAAAAAAAAAAAAAAAAAAAAAAAAAAhAAAAGAAAABQAAACmAgAAZiYAAKgRAAB/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F0C1C16-58D2-59EA-9CB4-AEBF52FA6AFB}" type="datetime1">
              <a:t>{Date/Time}</a:t>
            </a:fld>
            <a:endParaRPr/>
          </a:p>
        </p:txBody>
      </p:sp>
      <p:sp>
        <p:nvSpPr>
          <p:cNvPr id="6" name="ОбластьНижнегоКолонтитула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ue8eZRMAAAAlAAAAZAAAAA8BAAAAkAAAAEgAAACQAAAASAAAAAAAAAAAAAAAAAAAAAEAAABQAAAAAAAAAAAA4D8AAAAAAADgPwAAAAAAAOA/AAAAAAAA4D8AAAAAAADgPwAAAAAAAOA/AAAAAAAA4D8AAAAAAADgPwAAAAAAAOA/AAAAAAAA4D8CAAAAjAAAAAAAAAAAAAAA06uDDP///wgAAAAAAAAAAAAAAAAAAAAAAAAAAAAAAAAAAAAAZAAAAAEAAABAAAAAAAAAAAAAAAAAAAAAAAAAAAAAAAAAAAAAAAAAAAAAAAAAAAAAAAAAAAAAAAAAAAAAAAAAAAAAAAAAAAAAAAAAAAAAAAAAAAAAAAAAAAAAAAAAAAAAFAAAADwAAAAAAAAAAAAAAGRD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KA+1OsMAAAAEAAAAAAAAAAAAAAAAAAAAAAAAAAeAAAAaAAAAAAAAAAAAAAAAAAAAAAAAAAAAAAAECcAABAnAAAAAAAAAAAAAAAAAAAAAAAAAAAAAAAAAAAAAAAAAAAAABQAAAAAAAAAwMD/AAAAAABkAAAAMgAAAAAAAABkAAAAAAAAAH9/fwAKAAAAHwAAAFQAAADTq4MF////AQAAAAAAAAAAAAAAAAAAAAAAAAAAAAAAAAAAAAAAAAAAZEMAAn9/fwCWlpYDzMzMAMDA/wB/f38AAAAAAAAAAAAAAAAAAAAAAAAAAAAhAAAAGAAAABQAAAC+FAAAZiYAAMEjAAB/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r>
              <a:t>{Footer}</a:t>
            </a:r>
          </a:p>
        </p:txBody>
      </p:sp>
      <p:sp>
        <p:nvSpPr>
          <p:cNvPr id="7" name="ОбластьНомераСлайда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ue8eZRMAAAAlAAAAZAAAAA8BAAAAkAAAAEgAAACQAAAASAAAAAAAAAAAAAAAAAAAAAEAAABQAAAAAAAAAAAA4D8AAAAAAADgPwAAAAAAAOA/AAAAAAAA4D8AAAAAAADgPwAAAAAAAOA/AAAAAAAA4D8AAAAAAADgPwAAAAAAAOA/AAAAAAAA4D8CAAAAjAAAAAAAAAAAAAAA06uDDP///wgAAAAAAAAAAAAAAAAAAAAAAAAAAAAAAAAAAAAAZAAAAAEAAABAAAAAAAAAAAAAAAAAAAAAAAAAAAAAAAAAAAAAAAAAAAAAAAAAAAAAAAAAAAAAAAAAAAAAAAAAAAAAAAAAAAAAAAAAAAAAAAAAAAAAAAAAAAAAAAAAAAAAFAAAADwAAAAAAAAAAAAAAGRD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Hj/CwAMAAAAEAAAAAAAAAAAAAAAAAAAAAAAAAAeAAAAaAAAAAAAAAAAAAAAAAAAAAAAAAAAAAAAECcAABAnAAAAAAAAAAAAAAAAAAAAAAAAAAAAAAAAAAAAAAAAAAAAABQAAAAAAAAAwMD/AAAAAABkAAAAMgAAAAAAAABkAAAAAAAAAH9/fwAKAAAAHwAAAFQAAADTq4MF////AQAAAAAAAAAAAAAAAAAAAAAAAAAAAAAAAAAAAAAAAAAAZEMAAn9/fwCWlpYDzMzMAMDA/wB/f38AAAAAAAAAAAAAAAAAAAAAAAAAAAAhAAAAGAAAABQAAABmJgAAZiYAAGk1AAB/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F0C1E14-5AD2-59E8-9CB4-ACBD50FA6AF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rble">
    <p:bg>
      <p:bgPr>
        <a:blipFill>
          <a:blip r:embed="rId13"/>
          <a:srcRect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eitstempelBereich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ue8eZRMAAAAlAAAAZAAAAA8BAAAAkAAAAEgAAACQAAAASAAAAAAAAAAAAAAAAAAAAAEAAABQAAAAAAAAAAAA4D8AAAAAAADgPwAAAAAAAOA/AAAAAAAA4D8AAAAAAADgPwAAAAAAAOA/AAAAAAAA4D8AAAAAAADgPwAAAAAAAOA/AAAAAAAA4D8CAAAAjAAAAAAAAAAAAAAA06uDDP///wgAAAAAAAAAAAAAAAAAAAAAAAAAAAAAAAAAAAAAZAAAAAEAAABAAAAAAAAAAAAAAAAAAAAAAAAAAAAAAAAAAAAAAAAAAAAAAAAAAAAAAAAAAAAAAAAAAAAAAAAAAAAAAAAAAAAAAAAAAAAAAAAAAAAAAAAAAAAAAAAAAAAAFAAAADwAAAAAAAAAAAAAAGRD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Tq4MF////AQAAAAAAAAAAAAAAAAAAAAAAAAAAAAAAAAAAAAAAAAAAZEMAAn9/fwCWlpYDzMzMAMDA/wB/f38AAAAAAAAAAAAAAAAAAAAAAAAAAAAhAAAAGAAAABQAAACmAgAAZiYAAKgRAAB/KQAAEAAAACYAAAAIAAAA//////////8="/>
              </a:ext>
            </a:extLst>
          </p:cNvSpPr>
          <p:nvPr>
            <p:ph type="dt" sz="quarter"/>
          </p:nvPr>
        </p:nvSpPr>
        <p:spPr>
          <a:xfrm>
            <a:off x="430530" y="6242050"/>
            <a:ext cx="2439670" cy="5035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3F0C272D-63D2-59D1-9CB4-958469FA6AC0}" type="datetime1">
              <a:t></a:t>
            </a:fld>
            <a:endParaRPr/>
          </a:p>
        </p:txBody>
      </p:sp>
      <p:sp>
        <p:nvSpPr>
          <p:cNvPr id="3" name="FußzeilenBereich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ue8eZRMAAAAlAAAAZAAAAA8BAAAAkAAAAEgAAACQAAAASAAAAAAAAAAAAAAAAAAAAAEAAABQAAAAAAAAAAAA4D8AAAAAAADgPwAAAAAAAOA/AAAAAAAA4D8AAAAAAADgPwAAAAAAAOA/AAAAAAAA4D8AAAAAAADgPwAAAAAAAOA/AAAAAAAA4D8CAAAAjAAAAAAAAAAAAAAA06uDDP///wgAAAAAAAAAAAAAAAAAAAAAAAAAAAAAAAAAAAAAZAAAAAEAAABAAAAAAAAAAAAAAAAAAAAAAAAAAAAAAAAAAAAAAAAAAAAAAAAAAAAAAAAAAAAAAAAAAAAAAAAAAAAAAAAAAAAAAAAAAAAAAAAAAAAAAAAAAAAAAAAAAAAAFAAAADwAAAAAAAAAAAAAAGRD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Tq4MF////AQAAAAAAAAAAAAAAAAAAAAAAAAAAAAAAAAAAAAAAAAAAZEMAAn9/fwCWlpYDzMzMAMDA/wB/f38AAAAAAAAAAAAAAAAAAAAAAAAAAAAhAAAAGAAAABQAAAC+FAAAZiYAAMEjAAB/KQAAEAAAACYAAAAIAAAA//////////8="/>
              </a:ext>
            </a:extLst>
          </p:cNvSpPr>
          <p:nvPr>
            <p:ph type="ftr" sz="quarter" idx="1"/>
          </p:nvPr>
        </p:nvSpPr>
        <p:spPr>
          <a:xfrm>
            <a:off x="3371850" y="6242050"/>
            <a:ext cx="2440305" cy="5035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/>
          </a:p>
        </p:txBody>
      </p:sp>
      <p:sp>
        <p:nvSpPr>
          <p:cNvPr id="4" name="FoliennummerBereich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ue8eZRMAAAAlAAAAZAAAAA8BAAAAkAAAAEgAAACQAAAASAAAAAAAAAAAAAAAAAAAAAEAAABQAAAAAAAAAAAA4D8AAAAAAADgPwAAAAAAAOA/AAAAAAAA4D8AAAAAAADgPwAAAAAAAOA/AAAAAAAA4D8AAAAAAADgPwAAAAAAAOA/AAAAAAAA4D8CAAAAjAAAAAAAAAAAAAAA06uDDP///wgAAAAAAAAAAAAAAAAAAAAAAAAAAAAAAAAAAAAAZAAAAAEAAABAAAAAAAAAAAAAAAAAAAAAAAAAAAAAAAAAAAAAAAAAAAAAAAAAAAAAAAAAAAAAAAAAAAAAAAAAAAAAAAAAAAAAAAAAAAAAAAAAAAAAAAAAAAAAAAAAAAAAFAAAADwAAAAAAAAAAAAAAGRD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FKZ3D8MAAAAEAAAAAAAAAAAAAAAAAAAAAAAAAAeAAAAaAAAAAAAAAAAAAAAAAAAAAAAAAAAAAAAECcAABAnAAAAAAAAAAAAAAAAAAAAAAAAAAAAAAAAAAAAAAAAAAAAABQAAAAAAAAAwMD/AAAAAABkAAAAMgAAAAAAAABkAAAAAAAAAH9/fwAKAAAAHwAAAFQAAADTq4MF////AQAAAAAAAAAAAAAAAAAAAAAAAAAAAAAAAAAAAAAAAAAAZEMAAn9/fwCWlpYDzMzMAMDA/wB/f38AAAAAAAAAAAAAAAAAAAAAAAAAAAAhAAAAGAAAABQAAABmJgAAZiYAAGk1AAB/KQAAEAAAACYAAAAIAAAA//////////8="/>
              </a:ext>
            </a:extLst>
          </p:cNvSpPr>
          <p:nvPr>
            <p:ph type="sldNum" sz="quarter" idx="2"/>
          </p:nvPr>
        </p:nvSpPr>
        <p:spPr>
          <a:xfrm>
            <a:off x="6242050" y="6242050"/>
            <a:ext cx="2440305" cy="5035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F0C10C2-8CD2-59E6-9CB4-7AB35EFA6A2F}" type="slidenum">
              <a:t>‹#›</a:t>
            </a:fld>
            <a:endParaRPr/>
          </a:p>
        </p:txBody>
      </p:sp>
      <p:sp>
        <p:nvSpPr>
          <p:cNvPr id="5" name="TitelPlatzhalterBereich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ue8eZRMAAAAlAAAAZAAAAA8BAAAAkAAAAEgAAACQAAAASAAAAAAAAAABAAAAAAAAAAEAAABQAAAAAAAAAAAA4D8AAAAAAADgPwAAAAAAAOA/AAAAAAAA4D8AAAAAAADgPwAAAAAAAOA/AAAAAAAA4D8AAAAAAADgPwAAAAAAAOA/AAAAAAAA4D8CAAAAjAAAAAAAAAAAAAAA06uDDP///wgAAAAAAAAAAAAAAAAAAAAAAAAAAAAAAAAAAAAAZAAAAAEAAABAAAAAAAAAAAAAAAAAAAAAAAAAAAAAAAAAAAAAAAAAAAAAAAAAAAAAAAAAAAAAAAAAAAAAAAAAAAAAAAAAAAAAAAAAAAAAAAAAAAAAAAAAAAAAAAAAAAAAFAAAADwAAAAAAAAAAAAAAGRD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Hd3d3cMAAAAEAAAAAAAAAAAAAAAAAAAAAAAAAAeAAAAaAAAAAAAAAAAAAAAAAAAAAAAAAAAAAAAECcAABAnAAAAAAAAAAAAAAAAAAAAAAAAAAAAAAAAAAAAAAAAAAAAABQAAAAAAAAAwMD/AAAAAABkAAAAMgAAAAAAAABkAAAAAAAAAH9/fwAKAAAAHwAAAFQAAADTq4MF////AQAAAAAAAAAAAAAAAAAAAAAAAAAAAAAAAAAAAAAAAAAAZEMAAn9/fwCWlpYDzMzMAMDA/wB/f38AAAAAAAAAAAAAAAAAAAAAAAAAAAAhAAAAGAAAABQAAACmAgAAxQEAAGk1AADUCAAAEAAAACYAAAAIAAAA//////////8="/>
              </a:ext>
            </a:extLst>
          </p:cNvSpPr>
          <p:nvPr>
            <p:ph type="title" idx="3"/>
          </p:nvPr>
        </p:nvSpPr>
        <p:spPr>
          <a:xfrm>
            <a:off x="430530" y="287655"/>
            <a:ext cx="8251825" cy="11474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/>
          <a:p>
            <a:r>
              <a:t>Щелкните для редактирования основного стиля заголовка</a:t>
            </a:r>
          </a:p>
        </p:txBody>
      </p:sp>
      <p:sp>
        <p:nvSpPr>
          <p:cNvPr id="6" name="TextPlatzhalterBereich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ue8eZRMAAAAlAAAAZAAAAA8BAAAAkAAAAEgAAACQAAAASAAAAAAAAAAAAAAAAAAAAAEAAABQAAAAAAAAAAAA4D8AAAAAAADgPwAAAAAAAOA/AAAAAAAA4D8AAAAAAADgPwAAAAAAAOA/AAAAAAAA4D8AAAAAAADgPwAAAAAAAOA/AAAAAAAA4D8CAAAAjAAAAAAAAAAAAAAA06uDDP///wgAAAAAAAAAAAAAAAAAAAAAAAAAAAAAAAAAAAAAZAAAAAEAAABAAAAAAAAAAAAAAAAAAAAAAAAAAAAAAAAAAAAAAAAAAAAAAAAAAAAAAAAAAAAAAAAAAAAAAAAAAAAAAAAAAAAAAAAAAAAAAAAAAAAAAAAAAAAAAAAAAAAAFAAAADwAAAAAAAAAAAAAAGRD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HS/3D8MAAAAEAAAAAAAAAAAAAAAAAAAAAAAAAAeAAAAaAAAAAAAAAAAAAAAAAAAAAAAAAAAAAAAECcAABAnAAAAAAAAAAAAAAAAAAAAAAAAAAAAAAAAAAAAAAAAAAAAABQAAAAAAAAAwMD/AAAAAABkAAAAMgAAAAAAAABkAAAAAAAAAH9/fwAKAAAAHwAAAFQAAADTq4MF////AQAAAAAAAAAAAAAAAAAAAAAAAAAAAAAAAAAAAAAAAAAAZEMAAn9/fwCWlpYDzMzMAMDA/wB/f38AAAAAAAAAAAAAAAAAAAAAAAAAAAAhAAAAGAAAABQAAACmAgAAtQkAAGk1AACFJQAAEAAAACYAAAAIAAAA//////////8="/>
              </a:ext>
            </a:extLst>
          </p:cNvSpPr>
          <p:nvPr>
            <p:ph type="body" idx="4"/>
          </p:nvPr>
        </p:nvSpPr>
        <p:spPr>
          <a:xfrm>
            <a:off x="430530" y="1577975"/>
            <a:ext cx="8251825" cy="4521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r>
              <a:t>Щелкните для редактирования основных стилей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marR="0" indent="0" algn="ctr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</p:titleStyle>
    <p:bodyStyle>
      <a:lvl1pPr marL="285750" marR="0" indent="-28575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32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619125" marR="0" indent="-28575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sz="28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952500" marR="0" indent="-28575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4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333500" marR="0" indent="-28575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1714500" marR="0" indent="-28575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ue8eZRMAAAAlAAAAZAAAAA8BAAAAkAAAAEgAAACQAAAASAAAAAAAAAABAAAAAAAAAAEAAABQAAAAAAAAAAAA4D8AAAAAAADgPwAAAAAAAOA/AAAAAAAA4D8AAAAAAADgPwAAAAAAAOA/AAAAAAAA4D8AAAAAAADgPwAAAAAAAOA/AAAAAAAA4D8CAAAAjAAAAAAAAAAAAAAA06uDDP///wgAAAAAAAAAAAAAAAAAAAAAAAAAAAAAAAAAAAAAZAAAAAEAAABAAAAAAAAAAAAAAAAAAAAAAAAAAAAAAAAAAAAAAAAAAAAAAAAAAAAAAAAAAAAAAAAAAAAAAAAAAAAAAAAAAAAAAAAAAAAAAAAAAAAAAAAAAAAAAAAAAAAAFAAAADwAAAAAAAAAAAAAAGRD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GknBQAMAAAAEAAAAAAAAAAAAAAAAAAAAAAAAAAeAAAAaAAAAAAAAAAAAAAAAAAAAAAAAAAAAAAAECcAABAnAAAAAAAAAAAAAAAAAAAAAAAAAAAAAAAAAAAAAAAAAAAAABQAAAAAAAAAwMD/AAAAAABkAAAAMgAAAAAAAABkAAAAAAAAAH9/fwAKAAAAHwAAAFQAAADTq4MF////AQAAAAAAAAAAAAAAAAAAAAAAAAAAAAAAAAAAAAAAAAAAZEMAAn9/fwCWlpYDzMzMAMDA/wB/f38AAAAAAAAAAAAAAAAAAAAAAAAAAAAhAAAAGAAAABQAAABqBAAAPg0AABc0AACiFQAAAAAAACYAAAAIAAAAAQAAAAAAAAA="/>
              </a:ext>
            </a:extLst>
          </p:cNvSpPr>
          <p:nvPr>
            <p:ph type="ctrTitle"/>
          </p:nvPr>
        </p:nvSpPr>
        <p:spPr>
          <a:xfrm>
            <a:off x="7513955" y="2152650"/>
            <a:ext cx="953770" cy="702310"/>
          </a:xfrm>
        </p:spPr>
        <p:txBody>
          <a:bodyPr/>
          <a:lstStyle/>
          <a:p>
            <a:endParaRPr dirty="0"/>
          </a:p>
        </p:txBody>
      </p:sp>
      <p:sp>
        <p:nvSpPr>
          <p:cNvPr id="3" name="ПодзаголовокСлайда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ue8eZRMAAAAlAAAAZAAAAA8BAAAAkAAAAEgAAACQAAAASAAAAAAAAAAAAAAAAAAAAAEAAABQAAAAAAAAAAAA4D8AAAAAAADgPwAAAAAAAOA/AAAAAAAA4D8AAAAAAADgPwAAAAAAAOA/AAAAAAAA4D8AAAAAAADgPwAAAAAAAOA/AAAAAAAA4D8CAAAAjAAAAAAAAAAAAAAA06uDDP///wgAAAAAAAAAAAAAAAAAAAAAAAAAAAAAAAAAAAAAZAAAAAEAAABAAAAAAAAAAAAAAAAAAAAAAAAAAAAAAAAAAAAAAAAAAAAAAAAAAAAAAAAAAAAAAAAAAAAAAAAAAAAAAAAAAAAAAAAAAAAAAAAAAAAAAAAAAAAAAAAAAAAAFAAAADwAAAAAAAAAAAAAAGRD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UAskEMAAAAEAAAAAAAAAAAAAAAAAAAAAAAAAAeAAAAaAAAAAAAAAAAAAAAAAAAAAAAAAAAAAAAECcAABAnAAAAAAAAAAAAAAAAAAAAAAAAAAAAAAAAAAAAAAAAAAAAABQAAAAAAAAAwMD/AAAAAABkAAAAMgAAAAAAAABkAAAAAAAAAH9/fwAKAAAAHwAAAFQAAADTq4MF////AQAAAAAAAAAAAAAAAAAAAAAAAAAAAAAAAAAAAAAAAAAAZEMAAn9/fwCWlpYDzMzMAMDA/wB/f38AAAAAAAAAAAAAAAAAAAAAAAAAAAAhAAAAGAAAABQAAABkCAAA1xcAAK0vAADgIgAAAAAAACYAAAAIAAAAAQAAAAAAAAA="/>
              </a:ext>
            </a:extLst>
          </p:cNvSpPr>
          <p:nvPr>
            <p:ph type="subTitle" idx="1"/>
          </p:nvPr>
        </p:nvSpPr>
        <p:spPr>
          <a:xfrm>
            <a:off x="1363980" y="3875405"/>
            <a:ext cx="6386195" cy="1793875"/>
          </a:xfrm>
        </p:spPr>
        <p:txBody>
          <a:bodyPr/>
          <a:lstStyle/>
          <a:p>
            <a:endParaRPr/>
          </a:p>
        </p:txBody>
      </p:sp>
      <p:pic>
        <p:nvPicPr>
          <p:cNvPr id="4" name="Изображение1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ue8eZRMAAAAlAAAAEQAAAC8BAAAAkAAAAEgAAACQAAAASAAAAAAAAAAAAAAAAAAAAAEAAABQAAAAAAAAAAAA4D8AAAAAAADgPwAAAAAAAOA/AAAAAAAA4D8AAAAAAADgPwAAAAAAAOA/AAAAAAAA4D8AAAAAAADgPwAAAAAAAOA/AAAAAAAA4D8CAAAAjAAAAAAAAAAAAAAA06uDDP///wgAAAAAAAAAAAAAAAAAAAAAAAAAAAAAAAAAAAAAZAAAAAEAAABAAAAAAAAAAAAAAAAAAAAAAAAAAAAAAAAAAAAAAAAAAAAAAAAAAAAAAAAAAAAAAAAAAAAAAAAAAAAAAAAAAAAAAAAAAAAAAAAAAAAAAAAAAAAAAAAAAAAAFAAAADwAAAAAAAAAAAAAAGRD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06uDBf///wEAAAAAAAAAAAAAAAAAAAAAAAAAAAAAAAAAAAAAAAAAAGRDAAJ/f38AlpaWA8zMzADAwP8Af39/AAAAAAAAAAAAAAAAAP///wAAAAAAIQAAABgAAAAUAAAAUwEAAIMAAACrNgAArCkAAA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215265" y="83185"/>
            <a:ext cx="8671560" cy="669099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1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ue8eZRMAAAAlAAAAEQAAAC8BAAAAkAAAAEgAAACQAAAASAAAAAAAAAAAAAAAAAAAAAEAAABQAAAAAAAAAAAA4D8AAAAAAADgPwAAAAAAAOA/AAAAAAAA4D8AAAAAAADgPwAAAAAAAOA/AAAAAAAA4D8AAAAAAADgPwAAAAAAAOA/AAAAAAAA4D8CAAAAjAAAAAAAAAAAAAAA06uDDP///wgAAAAAAAAAAAAAAAAAAAAAAAAAAAAAAAAAAAAAZAAAAAEAAABAAAAAAAAAAAAAAAAAAAAAAAAAAAAAAAAAAAAAAAAAAAAAAAAAAAAAAAAAAAAAAAAAAAAAAAAAAAAAAAAAAAAAAAAAAAAAAAAAAAAAAAAAAAAAAAAAAAAAFAAAADwAAAAAAAAAAAAAAGRD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AcAAAA4AAAAAAAAAAAAAAAAAAAA////AAAAAAAAAAAAAAAAAAAAAAAAAAAAAAAAAAAAAABkAAAAZAAAAAAAAAAjAAAABAAAAGQAAAAXAAAAFAAAAAAAAAAAAAAA/38AAP9/AAAAAAAACQAAAAQAAABhAHQADAAAABAAAAAAAAAAAAAAAAAAAAAAAAAAHgAAAGgAAAAAAAAAAAAAAAAAAAAAAAAAAAAAABAnAAAQJwAAAAAAAAAAAAAAAAAAAAAAAAAAAAAAAAAAAAAAAAAAAAAUAAAAAAAAAMDA/wAAAAAAZAAAADIAAAAAAAAAZAAAAAAAAAB/f38ACgAAAB8AAABUAAAA06uDBf///wEAAAAAAAAAAAAAAAAAAAAAAAAAAAAAAAAAAAAAAAAAAGRDAAJ/f38AlpaWA8zMzADAwP8Af39/AAAAAAAAAAAAAAAAAP///wAAAAAAIQAAABgAAAAUAAAAUgMAAFIDAAABGAAAniAAAA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539750" y="539750"/>
            <a:ext cx="3362325" cy="47625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" name="Изображение2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ue8eZRMAAAAlAAAAEQAAAC8BAAAAkAAAAEgAAACQAAAASAAAAAAAAAAAAAAAAAAAAAEAAABQAAAAAAAAAAAA4D8AAAAAAADgPwAAAAAAAOA/AAAAAAAA4D8AAAAAAADgPwAAAAAAAOA/AAAAAAAA4D8AAAAAAADgPwAAAAAAAOA/AAAAAAAA4D8CAAAAjAAAAAAAAAAAAAAA06uDDP///wgAAAAAAAAAAAAAAAAAAAAAAAAAAAAAAAAAAAAAZAAAAAEAAABAAAAAAAAAAAAAAAAAAAAAAAAAAAAAAAAAAAAAAAAAAAAAAAAAAAAAAAAAAAAAAAAAAAAAAAAAAAAAAAAAAAAAAAAAAAAAAAAAAAAAAAAAAAAAAAAAAAAAFAAAADwAAAAAAAAAAAAAAGRD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AcAAAA4AAAAAAAAAAAAAAAAAAAA////AAAAAAAAAAAAAAAAAAAAAAAAAAAAAAAAAAAAAABkAAAAZAAAAAAAAAAjAAAABAAAAGQAAAAXAAAAFAAAAAAAAAAAAAAA/38AAP9/AAAAAAAACQAAAAQAAAADABwADAAAABAAAAAAAAAAAAAAAAAAAAAAAAAAHgAAAGgAAAAAAAAAAAAAAAAAAAAAAAAAAAAAABAnAAAQJwAAAAAAAAAAAAAAAAAAAAAAAAAAAAAAAAAAAAAAAAAAAAAUAAAAAAAAAMDA/wAAAAAAZAAAADIAAAAAAAAAZAAAAAAAAAB/f38ACgAAAB8AAABUAAAA06uDBf///wEAAAAAAAAAAAAAAAAAAAAAAAAAAAAAAAAAAAAAAAAAAGRDAAJ/f38AlpaWA8zMzADAwP8Af39/AAAAAAAAAAAAAAAAAP///wAAAAAAIQAAABgAAAAUAAAAnxgAAG4GAAAoOAAAyB8AAA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4002405" y="1045210"/>
            <a:ext cx="5126355" cy="412115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1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ue8eZRMAAAAlAAAAEQAAAC8BAAAAkAAAAEgAAACQAAAASAAAAAAAAAAAAAAAAAAAAAEAAABQAAAAAAAAAAAA4D8AAAAAAADgPwAAAAAAAOA/AAAAAAAA4D8AAAAAAADgPwAAAAAAAOA/AAAAAAAA4D8AAAAAAADgPwAAAAAAAOA/AAAAAAAA4D8CAAAAjAAAAAAAAAAAAAAA06uDDP///wgAAAAAAAAAAAAAAAAAAAAAAAAAAAAAAAAAAAAAZAAAAAEAAABAAAAAAAAAAAAAAAAAAAAAAAAAAAAAAAAAAAAAAAAAAAAAAAAAAAAAAAAAAAAAAAAAAAAAAAAAAAAAAAAAAAAAAAAAAAAAAAAAAAAAAAAAAAAAAAAAAAAAFAAAADwAAAAAAAAAAAAAAGRD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06uDBf///wEAAAAAAAAAAAAAAAAAAAAAAAAAAAAAAAAAAAAAAAAAAGRDAAJ/f38AlpaWA8zMzADAwP8Af39/AAAAAAAAAAAAAAAAAP///wAAAAAAIQAAABgAAAAUAAAAUgEAAPEDAAC8NgAA8SQAAA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214630" y="640715"/>
            <a:ext cx="8682990" cy="536448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1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ue8eZRMAAAAlAAAAEQAAAC8BAAAAkAAAAEgAAACQAAAASAAAAAAAAAAAAAAAAAAAAAEAAABQAAAAAAAAAAAA4D8AAAAAAADgPwAAAAAAAOA/AAAAAAAA4D8AAAAAAADgPwAAAAAAAOA/AAAAAAAA4D8AAAAAAADgPwAAAAAAAOA/AAAAAAAA4D8CAAAAjAAAAAAAAAAAAAAA06uDDP///wgAAAAAAAAAAAAAAAAAAAAAAAAAAAAAAAAAAAAAZAAAAAEAAABAAAAAAAAAAAAAAAAAAAAAAAAAAAAAAAAAAAAAAAAAAAAAAAAAAAAAAAAAAAAAAAAAAAAAAAAAAAAAAAAAAAAAAAAAAAAAAAAAAAAAAAAAAAAAAAAAAAAAFAAAADwAAAAAAAAAAAAAAGRD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06uDBf///wEAAAAAAAAAAAAAAAAAAAAAAAAAAAAAAAAAAAAAAAAAAGRDAAJ/f38AlpaWA8zMzADAwP8Af39/AAAAAAAAAAAAAAAAAP///wAAAAAAIQAAABgAAAAUAAAArAEAAFMBAAAONgAAnCgAAA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271780" y="215265"/>
            <a:ext cx="8515350" cy="638619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1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ue8eZRMAAAAlAAAAEQAAAC8BAAAAkAAAAEgAAACQAAAASAAAAAAAAAAAAAAAAAAAAAEAAABQAAAAAAAAAAAA4D8AAAAAAADgPwAAAAAAAOA/AAAAAAAA4D8AAAAAAADgPwAAAAAAAOA/AAAAAAAA4D8AAAAAAADgPwAAAAAAAOA/AAAAAAAA4D8CAAAAjAAAAAAAAAAAAAAA06uDDP///wgAAAAAAAAAAAAAAAAAAAAAAAAAAAAAAAAAAAAAZAAAAAEAAABAAAAAAAAAAAAAAAAAAAAAAAAAAAAAAAAAAAAAAAAAAAAAAAAAAAAAAAAAAAAAAAAAAAAAAAAAAAAAAAAAAAAAAAAAAAAAAAAAAAAAAAAAAAAAAAAAAAAAFAAAADwAAAAAAAAAAAAAAGRD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06uDBf///wEAAAAAAAAAAAAAAAAAAAAAAAAAAAAAAAAAAAAAAAAAAGRDAAJ/f38AlpaWA8zMzADAwP8Af39/AAAAAAAAAAAAAAAAAP///wAAAAAAIQAAABgAAAAUAAAA/AIAAPP////aNQAAiykAAA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485140" y="-8255"/>
            <a:ext cx="8268970" cy="676148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1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ue8eZRMAAAAlAAAAEQAAAC8BAAAAkAAAAEgAAACQAAAASAAAAAAAAAAAAAAAAAAAAAEAAABQAAAAAAAAAAAA4D8AAAAAAADgPwAAAAAAAOA/AAAAAAAA4D8AAAAAAADgPwAAAAAAAOA/AAAAAAAA4D8AAAAAAADgPwAAAAAAAOA/AAAAAAAA4D8CAAAAjAAAAAAAAAAAAAAA06uDDP///wgAAAAAAAAAAAAAAAAAAAAAAAAAAAAAAAAAAAAAZAAAAAEAAABAAAAAAAAAAAAAAAAAAAAAAAAAAAAAAAAAAAAAAAAAAAAAAAAAAAAAAAAAAAAAAAAAAAAAAAAAAAAAAAAAAAAAAAAAAAAAAAAAAAAAAAAAAAAAAAAAAAAAFAAAADwAAAAAAAAAAAAAAGRD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06uDBf///wEAAAAAAAAAAAAAAAAAAAAAAAAAAAAAAAAAAAAAAAAAAGRDAAJ/f38AlpaWA8zMzADAwP8Af39/AAAAAAAAAAAAAAAAAP///wAAAAAAIQAAABgAAAAUAAAAFwMAAFMBAABLNgAAuicAAA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502285" y="215265"/>
            <a:ext cx="8323580" cy="624268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1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ue8eZRMAAAAlAAAAEQAAAC8BAAAAkAAAAEgAAACQAAAASAAAAAAAAAAAAAAAAAAAAAEAAABQAAAAAAAAAAAA4D8AAAAAAADgPwAAAAAAAOA/AAAAAAAA4D8AAAAAAADgPwAAAAAAAOA/AAAAAAAA4D8AAAAAAADgPwAAAAAAAOA/AAAAAAAA4D8CAAAAjAAAAAAAAAAAAAAA06uDDP///wgAAAAAAAAAAAAAAAAAAAAAAAAAAAAAAAAAAAAAZAAAAAEAAABAAAAAAAAAAAAAAAAAAAAAAAAAAAAAAAAAAAAAAAAAAAAAAAAAAAAAAAAAAAAAAAAAAAAAAAAAAAAAAAAAAAAAAAAAAAAAAAAAAAAAAAAAAAAAAAAAAAAAFAAAADwAAAAAAAAAAAAAAGRD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06uDBf///wEAAAAAAAAAAAAAAAAAAAAAAAAAAAAAAAAAAAAAAAAAAGRDAAJ/f38AlpaWA8zMzADAwP8Af39/AAAAAAAAAAAAAAAAAP///wAAAAAAIQAAABgAAAAUAAAA8wEAAKYCAABONgAAuicAAA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316865" y="430530"/>
            <a:ext cx="8510905" cy="602742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1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ue8eZRMAAAAlAAAAEQAAAC8BAAAAkAAAAEgAAACQAAAASAAAAAAAAAAAAAAAAAAAAAEAAABQAAAAAAAAAAAA4D8AAAAAAADgPwAAAAAAAOA/AAAAAAAA4D8AAAAAAADgPwAAAAAAAOA/AAAAAAAA4D8AAAAAAADgPwAAAAAAAOA/AAAAAAAA4D8CAAAAjAAAAAAAAAAAAAAA06uDDP///wgAAAAAAAAAAAAAAAAAAAAAAAAAAAAAAAAAAAAAZAAAAAEAAABAAAAAAAAAAAAAAAAAAAAAAAAAAAAAAAAAAAAAAAAAAAAAAAAAAAAAAAAAAAAAAAAAAAAAAAAAAAAAAAAAAAAAAAAAAAAAAAAAAAAAAAAAAAAAAAAAAAAAFAAAADwAAAAAAAAAAAAAAGRD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06uDBf///wEAAAAAAAAAAAAAAAAAAAAAAAAAAAAAAAAAAAAAAAAAAGRDAAJ/f38AlpaWA8zMzADAwP8Af39/AAAAAAAAAAAAAAAAAP///wAAAAAAIQAAABgAAAAUAAAAPwEAAMQBAAAANwAA1ycAAA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202565" y="287020"/>
            <a:ext cx="8738235" cy="618934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1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ue8eZRMAAAAlAAAAEQAAAC8BAAAAkAAAAEgAAACQAAAASAAAAAAAAAAAAAAAAAAAAAEAAABQAAAAAAAAAAAA4D8AAAAAAADgPwAAAAAAAOA/AAAAAAAA4D8AAAAAAADgPwAAAAAAAOA/AAAAAAAA4D8AAAAAAADgPwAAAAAAAOA/AAAAAAAA4D8CAAAAjAAAAAAAAAAAAAAA06uDDP///wgAAAAAAAAAAAAAAAAAAAAAAAAAAAAAAAAAAAAAZAAAAAEAAABAAAAAAAAAAAAAAAAAAAAAAAAAAAAAAAAAAAAAAAAAAAAAAAAAAAAAAAAAAAAAAAAAAAAAAAAAAAAAAAAAAAAAAAAAAAAAAAAAAAAAAAAAAAAAAAAAAAAAFAAAADwAAAAAAAAAAAAAAGRD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06uDBf///wEAAAAAAAAAAAAAAAAAAAAAAAAAAAAAAAAAAAAAAAAAAGRDAAJ/f38AlpaWA8zMzADAwP8Af39/AAAAAAAAAAAAAAAAAP///wAAAAAAIQAAABgAAAAUAAAA9AgAAOIAAADgMQAASScAAA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455420" y="143510"/>
            <a:ext cx="6652260" cy="624268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">
  <a:themeElements>
    <a:clrScheme name="Presentation 1">
      <a:dk1>
        <a:srgbClr val="644300"/>
      </a:dk1>
      <a:lt1>
        <a:srgbClr val="FFFFFF"/>
      </a:lt1>
      <a:dk2>
        <a:srgbClr val="644300"/>
      </a:dk2>
      <a:lt2>
        <a:srgbClr val="969696"/>
      </a:lt2>
      <a:accent1>
        <a:srgbClr val="D3AB83"/>
      </a:accent1>
      <a:accent2>
        <a:srgbClr val="FF9966"/>
      </a:accent2>
      <a:accent3>
        <a:srgbClr val="535379"/>
      </a:accent3>
      <a:accent4>
        <a:srgbClr val="737359"/>
      </a:accent4>
      <a:accent5>
        <a:srgbClr val="939339"/>
      </a:accent5>
      <a:accent6>
        <a:srgbClr val="B3B319"/>
      </a:accent6>
      <a:hlink>
        <a:srgbClr val="CC3300"/>
      </a:hlink>
      <a:folHlink>
        <a:srgbClr val="996600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644300"/>
        </a:dk1>
        <a:lt1>
          <a:srgbClr val="FFFFFF"/>
        </a:lt1>
        <a:dk2>
          <a:srgbClr val="644300"/>
        </a:dk2>
        <a:lt2>
          <a:srgbClr val="969696"/>
        </a:lt2>
        <a:accent1>
          <a:srgbClr val="D3AB83"/>
        </a:accent1>
        <a:accent2>
          <a:srgbClr val="FF9966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EFEDAD"/>
        </a:accent1>
        <a:accent2>
          <a:srgbClr val="33CCCC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4F0000"/>
        </a:dk1>
        <a:lt1>
          <a:srgbClr val="800000"/>
        </a:lt1>
        <a:dk2>
          <a:srgbClr val="4F0000"/>
        </a:dk2>
        <a:lt2>
          <a:srgbClr val="5C1F00"/>
        </a:lt2>
        <a:accent1>
          <a:srgbClr val="EBAA8B"/>
        </a:accent1>
        <a:accent2>
          <a:srgbClr val="BE7960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FFFFFF"/>
        </a:dk1>
        <a:lt1>
          <a:srgbClr val="735735"/>
        </a:lt1>
        <a:dk2>
          <a:srgbClr val="523E26"/>
        </a:dk2>
        <a:lt2>
          <a:srgbClr val="2D2015"/>
        </a:lt2>
        <a:accent1>
          <a:srgbClr val="A87657"/>
        </a:accent1>
        <a:accent2>
          <a:srgbClr val="8F5F2F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Presentation">
    <a:dk1>
      <a:srgbClr val="644300"/>
    </a:dk1>
    <a:lt1>
      <a:srgbClr val="FFFFFF"/>
    </a:lt1>
    <a:dk2>
      <a:srgbClr val="644300"/>
    </a:dk2>
    <a:lt2>
      <a:srgbClr val="969696"/>
    </a:lt2>
    <a:accent1>
      <a:srgbClr val="D3AB83"/>
    </a:accent1>
    <a:accent2>
      <a:srgbClr val="FF9966"/>
    </a:accent2>
    <a:accent3>
      <a:srgbClr val="535379"/>
    </a:accent3>
    <a:accent4>
      <a:srgbClr val="737359"/>
    </a:accent4>
    <a:accent5>
      <a:srgbClr val="939339"/>
    </a:accent5>
    <a:accent6>
      <a:srgbClr val="B3B319"/>
    </a:accent6>
    <a:hlink>
      <a:srgbClr val="CC3300"/>
    </a:hlink>
    <a:folHlink>
      <a:srgbClr val="9966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Presentation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/>
  <cp:keywords/>
  <dc:description/>
  <cp:lastModifiedBy>pk488</cp:lastModifiedBy>
  <cp:revision>2</cp:revision>
  <dcterms:created xsi:type="dcterms:W3CDTF">2023-10-05T16:38:38Z</dcterms:created>
  <dcterms:modified xsi:type="dcterms:W3CDTF">2024-04-17T09:46:02Z</dcterms:modified>
</cp:coreProperties>
</file>