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E09D-A0E6-488A-9AF3-86FE71E5DBE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709-550C-4958-9A6F-715108D47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9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2E09D-A0E6-488A-9AF3-86FE71E5DBE0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2F709-550C-4958-9A6F-715108D47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3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10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7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22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08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69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50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85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47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7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9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0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8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9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73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169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2023-10-22T13:01:54Z</dcterms:created>
  <dcterms:modified xsi:type="dcterms:W3CDTF">2023-10-22T13:01:54Z</dcterms:modified>
</cp:coreProperties>
</file>