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2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4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25"/>
            <p:cNvGrpSpPr>
              <a:grpSpLocks/>
            </p:cNvGrpSpPr>
            <p:nvPr userDrawn="1"/>
          </p:nvGrpSpPr>
          <p:grpSpPr bwMode="auto">
            <a:xfrm rot="8524840">
              <a:off x="677" y="3308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33"/>
            <p:cNvGrpSpPr>
              <a:grpSpLocks/>
            </p:cNvGrpSpPr>
            <p:nvPr userDrawn="1"/>
          </p:nvGrpSpPr>
          <p:grpSpPr bwMode="auto">
            <a:xfrm rot="10015322" flipH="1">
              <a:off x="461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449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49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342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43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343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344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44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44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344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344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4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345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45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45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5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5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5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5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6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4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7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10347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47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478" y="620688"/>
            <a:ext cx="849623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cap="none" spc="50" dirty="0" smtClean="0">
                <a:ln w="11430"/>
                <a:solidFill>
                  <a:srgbClr val="F78A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Поговорим </a:t>
            </a:r>
          </a:p>
          <a:p>
            <a:pPr algn="ctr"/>
            <a:r>
              <a:rPr lang="ru-RU" sz="9600" b="1" i="1" cap="none" spc="50" dirty="0" smtClean="0">
                <a:ln w="11430"/>
                <a:solidFill>
                  <a:srgbClr val="F78A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</a:t>
            </a:r>
          </a:p>
          <a:p>
            <a:pPr algn="ctr"/>
            <a:r>
              <a:rPr lang="ru-RU" sz="9600" b="1" i="1" cap="none" spc="50" dirty="0" smtClean="0">
                <a:ln w="11430"/>
                <a:solidFill>
                  <a:srgbClr val="F78AF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дружбе…</a:t>
            </a:r>
            <a:endParaRPr lang="ru-RU" sz="9600" b="1" i="1" cap="none" spc="50" dirty="0">
              <a:ln w="11430"/>
              <a:solidFill>
                <a:srgbClr val="F78AF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4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64" y="-4823"/>
            <a:ext cx="9154463" cy="1143000"/>
          </a:xfrm>
        </p:spPr>
        <p:txBody>
          <a:bodyPr/>
          <a:lstStyle/>
          <a:p>
            <a:pPr algn="l"/>
            <a:r>
              <a:rPr lang="ru-RU" sz="4000" dirty="0" smtClean="0">
                <a:latin typeface="Arial Black" panose="020B0A04020102020204" pitchFamily="34" charset="0"/>
              </a:rPr>
              <a:t>В словарях </a:t>
            </a:r>
            <a:r>
              <a:rPr lang="ru-RU" sz="4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«Дружба» </a:t>
            </a:r>
            <a:r>
              <a:rPr lang="ru-RU" sz="4000" dirty="0" smtClean="0">
                <a:latin typeface="Arial Black" panose="020B0A04020102020204" pitchFamily="34" charset="0"/>
              </a:rPr>
              <a:t>– это …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2"/>
            <a:ext cx="7581528" cy="504056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– близкие отношения, основанные на взаимном доверии, привязанности, общности и интересах.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- отношения, которые являются благом, так как друзья помогают друг другу бескорыстно.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Georgia" panose="02040502050405020303" pitchFamily="18" charset="0"/>
              </a:rPr>
              <a:t>- индивидуально – избирательна и основана на взаимной симпатии.</a:t>
            </a:r>
          </a:p>
        </p:txBody>
      </p:sp>
    </p:spTree>
    <p:extLst>
      <p:ext uri="{BB962C8B-B14F-4D97-AF65-F5344CB8AC3E}">
        <p14:creationId xmlns:p14="http://schemas.microsoft.com/office/powerpoint/2010/main" val="165492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33264"/>
            <a:ext cx="7149480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 –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 –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 –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 –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Ь –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 – </a:t>
            </a:r>
          </a:p>
          <a:p>
            <a:pPr marL="0" indent="0">
              <a:buNone/>
            </a:pP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proprikol.ru/wp-content/uploads/2020/02/krasivye-kartinki-pro-druzhbu-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447">
            <a:off x="3639690" y="1268398"/>
            <a:ext cx="5110763" cy="34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2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157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Пословицы о дружбе :</a:t>
            </a:r>
            <a:endParaRPr lang="ru-RU" sz="4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48659"/>
            <a:ext cx="5626968" cy="8926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Старый друг ...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2437789"/>
            <a:ext cx="562696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Один за всех ...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3310930"/>
            <a:ext cx="6425180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Друзья познаются в…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43608" y="4206276"/>
            <a:ext cx="6912768" cy="89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Не имей сто рублей, а ...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475656" y="5068171"/>
            <a:ext cx="7920880" cy="1015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Дерево живет корнями, а человек ...</a:t>
            </a:r>
            <a:endParaRPr lang="ru-RU" sz="4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itatnica.ru/wp-content/uploads/2020/11/shutterstock_305607704-WEB-1-2048x1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01430"/>
            <a:ext cx="3489321" cy="232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s.mediasole.ru/images/688/688328/orig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969092" cy="241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1606228/pub_6113e870945daa06bc16d488_6113f9db04b81d1e4847b505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091" y="404664"/>
            <a:ext cx="570151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rsiya.info/uploads/posts/2018-01/1517409512_6f9c5e78ab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56" y="3140968"/>
            <a:ext cx="6608678" cy="37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51994.1tv.com/img/2009-08-17/fmt_87_id_31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822">
            <a:off x="-396552" y="4127975"/>
            <a:ext cx="3611798" cy="20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roprikol.ru/wp-content/uploads/2020/05/kartinki-davajte-zhit-druzhno-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887" y="-89720"/>
            <a:ext cx="9982887" cy="74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«Кодекс Дружбы»</a:t>
            </a:r>
            <a:endParaRPr lang="ru-RU" sz="60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24" y="1988840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Georgia" panose="02040502050405020303" pitchFamily="18" charset="0"/>
                <a:cs typeface="Arial" panose="020B0604020202020204" pitchFamily="34" charset="0"/>
              </a:rPr>
              <a:t>Советы другу, как необходимо себя повести в той или иной ситуации.</a:t>
            </a:r>
            <a:endParaRPr lang="ru-RU" sz="4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b17.ru/foto/uploaded/upl_1630259110_622084_578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7576"/>
            <a:ext cx="369317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zen_doc/1654267/pub_5e26db8b06cc4600ae7f13cc_5e27c7bf3f548700aee7e78f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18428"/>
            <a:ext cx="4058178" cy="27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24/c7/b6/24c7b6c61433878c8160acf791a250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95094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110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Тема8</vt:lpstr>
      <vt:lpstr>Презентация PowerPoint</vt:lpstr>
      <vt:lpstr>В словарях «Дружба» – это …</vt:lpstr>
      <vt:lpstr>Презентация PowerPoint</vt:lpstr>
      <vt:lpstr>Пословицы о дружбе :</vt:lpstr>
      <vt:lpstr>Презентация PowerPoint</vt:lpstr>
      <vt:lpstr>«Кодекс Дружбы»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15</cp:revision>
  <dcterms:created xsi:type="dcterms:W3CDTF">2022-01-18T11:07:07Z</dcterms:created>
  <dcterms:modified xsi:type="dcterms:W3CDTF">2022-05-12T05:00:57Z</dcterms:modified>
</cp:coreProperties>
</file>