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891" y="2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EDFF-A769-4592-A0C9-570872F701D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39ED4-7504-4C9C-AF76-AE532A522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45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46CDD-2A49-4D2C-8BA2-5D5C61D7A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5A8590-6D90-4EDB-B800-2CD5E65D1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59E2CA-D6FC-4E3D-9C6B-F4A3C15F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5748A5-2A50-4065-AD5D-58C5E6D0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B92267-C74E-41D4-8486-1D84FD52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7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235CB-E640-42CA-BE5B-F81B4FCAA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5E2492-1DE3-4DC9-9C65-909758829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77AC98-9615-47AA-846D-CB9252CF1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F361D0-03D7-44C1-BF07-630E55445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8AD51C-DFC3-4D5B-A0F6-C32D361A7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62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4BE0623-B266-4192-9BAF-505C22E1B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8717E5-32F3-4177-B8AC-F14A582D6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3AF337-A6D1-4C8D-8A4F-04F2C57A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EE4782-1ACF-4517-91B8-2347BD12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8D0499-2925-4F83-A5D4-5F8A9EE9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19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3E0DF2-B284-4A3F-AA9E-B431D722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120C12-AC55-43E0-8D1E-FDB756A20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9FC1F6-FBE5-44CC-ABCC-4057C103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CDD599-36AB-4804-AB54-7ECFD487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F96C05-D5F0-447B-8C03-7AD66EC7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60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A0960-BA7A-4A88-AE9D-AC9DF5AD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B35CDE-B795-4CB1-875A-12734A18C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55303B-6281-4400-B5DF-FCA7972A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F755C6-A2CB-471F-BC2D-72A9B5B6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E96A5D-2B12-4831-ADD3-55D696C2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2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04938-D06E-445C-8B22-766DECB8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06B1B5-D6F0-4137-BB70-A00902B07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42E0DD-414D-43DF-AB48-E8E696D26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8102B2-A013-4B35-9761-671DFDB94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FD277-E985-42F0-AF64-0CA98828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C3C7C1-49D6-4B6F-B68D-AE4C8E4E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14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BAA745-3464-4B30-AC53-A530D026E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0B3DAE-90A5-4277-A7B2-A8D03A90B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0265F6-82AB-47E3-95F7-0F17F7CB9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CDCB787-1610-4E3F-A1E0-7B8B38F02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FDD5E5-9EC5-49B0-A6F1-FB33A13001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8FEE3FE-22C3-483B-BA09-2D242857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6BA5B2-F059-419B-88C1-400D1760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C70C2CD-40FB-4A60-9DDF-DCD5EEFA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32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EE8F9-2575-4AA0-8318-F3E83DE2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0C996C-DC1E-4326-AFF8-8E81C8D40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4DBD5D-B68F-462F-B503-4760C7FC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3DF02C8-B3B8-4156-A152-BD9743AD1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92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494449-8623-46A4-B86F-B52A97D66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2189D3-1CEC-4D7F-A1D2-042D6EEE0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588A0C-E846-4D30-804B-9ECF880F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8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ECE12-3444-489C-A9AF-393C335B5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86FD9E-4AC9-4C3E-8C50-FE6500959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D943BA-9A0D-4DF6-A2D0-E2197ABFF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E967D8-7D7A-413D-8DD7-EEE14340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921FBD-AABA-445E-BEC0-C3CB7F11D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401500-6F3A-4799-A67A-AC003AA2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51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EDB2C-2C97-45A3-A8BC-7E5CE6611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D87F94-EB79-4560-B002-F4CDB700F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44A78B-2E3D-41F4-B997-56A5D9C1C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505E1F-C605-496E-85EB-8F3C4D63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61C992-4288-442F-B383-EE882A641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45851D-8C10-44EF-97CE-4736E36D9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21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AA9B3-5E73-4163-9D15-DC7B6AB3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1B7020-6512-4AFF-9165-E4068419F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AD7475-A289-4FC3-A35F-93114AA8C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3AE7-F35E-4032-AB44-C1795C0D8499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83FD79-B880-4A63-B225-DD554256B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8D526D-BB3E-4EB1-AB6D-15F53EC24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9D836-5BEE-447F-B620-BBDF2354C4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26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7D97DA1-0909-41C3-9C31-5308528F54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7" r="52150" b="5050"/>
          <a:stretch/>
        </p:blipFill>
        <p:spPr>
          <a:xfrm>
            <a:off x="1274163" y="934535"/>
            <a:ext cx="4248000" cy="594367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146C73-0B84-48D4-B594-3387D4C5D1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33" t="2294" r="-179" b="4516"/>
          <a:stretch/>
        </p:blipFill>
        <p:spPr>
          <a:xfrm>
            <a:off x="6568181" y="914329"/>
            <a:ext cx="4248000" cy="5943671"/>
          </a:xfrm>
          <a:prstGeom prst="rect">
            <a:avLst/>
          </a:prstGeom>
          <a:solidFill>
            <a:srgbClr val="FF9999">
              <a:alpha val="0"/>
            </a:srgbClr>
          </a:solidFill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98AA9F-89FE-4FD8-8B13-867C6474489E}"/>
              </a:ext>
            </a:extLst>
          </p:cNvPr>
          <p:cNvSpPr/>
          <p:nvPr/>
        </p:nvSpPr>
        <p:spPr>
          <a:xfrm>
            <a:off x="3347876" y="0"/>
            <a:ext cx="5496249" cy="92333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>
                <a:ln w="381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Найди 7 </a:t>
            </a:r>
            <a:r>
              <a:rPr lang="ru-RU" sz="5400" b="1" cap="none" spc="0" dirty="0">
                <a:ln w="381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отличий!</a:t>
            </a:r>
          </a:p>
        </p:txBody>
      </p:sp>
      <p:sp>
        <p:nvSpPr>
          <p:cNvPr id="5" name="Стрелка: вверх 4">
            <a:extLst>
              <a:ext uri="{FF2B5EF4-FFF2-40B4-BE49-F238E27FC236}">
                <a16:creationId xmlns:a16="http://schemas.microsoft.com/office/drawing/2014/main" id="{3670F38F-A8CB-4910-9F2D-50FBA427B9B6}"/>
              </a:ext>
            </a:extLst>
          </p:cNvPr>
          <p:cNvSpPr/>
          <p:nvPr/>
        </p:nvSpPr>
        <p:spPr>
          <a:xfrm rot="19375452">
            <a:off x="10943322" y="4598042"/>
            <a:ext cx="973426" cy="782770"/>
          </a:xfrm>
          <a:prstGeom prst="upArrow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80A3A5-9091-461C-86D4-BBA6E08EB968}"/>
              </a:ext>
            </a:extLst>
          </p:cNvPr>
          <p:cNvSpPr/>
          <p:nvPr/>
        </p:nvSpPr>
        <p:spPr>
          <a:xfrm>
            <a:off x="10553960" y="5640854"/>
            <a:ext cx="1737689" cy="107721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50" dirty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Ищем тут</a:t>
            </a:r>
          </a:p>
        </p:txBody>
      </p:sp>
      <p:sp>
        <p:nvSpPr>
          <p:cNvPr id="14" name="Блок-схема: узел 13">
            <a:extLst>
              <a:ext uri="{FF2B5EF4-FFF2-40B4-BE49-F238E27FC236}">
                <a16:creationId xmlns:a16="http://schemas.microsoft.com/office/drawing/2014/main" id="{58EAA0E3-46AB-490A-B827-307A7CE8C3E4}"/>
              </a:ext>
            </a:extLst>
          </p:cNvPr>
          <p:cNvSpPr/>
          <p:nvPr/>
        </p:nvSpPr>
        <p:spPr>
          <a:xfrm>
            <a:off x="5790000" y="2074713"/>
            <a:ext cx="612000" cy="612000"/>
          </a:xfrm>
          <a:prstGeom prst="flowChartConnector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3521B9B1-03E5-401E-BE01-ACE658655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15" t="28780" r="29783" b="28618"/>
          <a:stretch/>
        </p:blipFill>
        <p:spPr bwMode="auto">
          <a:xfrm>
            <a:off x="5808000" y="2092573"/>
            <a:ext cx="576000" cy="5941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Блок-схема: узел 15">
            <a:extLst>
              <a:ext uri="{FF2B5EF4-FFF2-40B4-BE49-F238E27FC236}">
                <a16:creationId xmlns:a16="http://schemas.microsoft.com/office/drawing/2014/main" id="{9CCADF01-8F25-404E-B87E-813CA5C7AE01}"/>
              </a:ext>
            </a:extLst>
          </p:cNvPr>
          <p:cNvSpPr/>
          <p:nvPr/>
        </p:nvSpPr>
        <p:spPr>
          <a:xfrm>
            <a:off x="5790000" y="1300274"/>
            <a:ext cx="612000" cy="612000"/>
          </a:xfrm>
          <a:prstGeom prst="flowChartConnector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369AD8BC-6AC4-44CA-8F96-55B4D40D59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15" t="28780" r="29783" b="28618"/>
          <a:stretch/>
        </p:blipFill>
        <p:spPr bwMode="auto">
          <a:xfrm>
            <a:off x="5808000" y="1300273"/>
            <a:ext cx="576000" cy="5941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Блок-схема: узел 17">
            <a:extLst>
              <a:ext uri="{FF2B5EF4-FFF2-40B4-BE49-F238E27FC236}">
                <a16:creationId xmlns:a16="http://schemas.microsoft.com/office/drawing/2014/main" id="{3E1B00C7-C453-4E6C-9A1D-82442CDC711C}"/>
              </a:ext>
            </a:extLst>
          </p:cNvPr>
          <p:cNvSpPr/>
          <p:nvPr/>
        </p:nvSpPr>
        <p:spPr>
          <a:xfrm>
            <a:off x="5790000" y="2834861"/>
            <a:ext cx="612000" cy="612000"/>
          </a:xfrm>
          <a:prstGeom prst="flowChartConnector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A0D225C0-753F-4958-8251-92D7A017DF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15" t="28780" r="29783" b="28618"/>
          <a:stretch/>
        </p:blipFill>
        <p:spPr bwMode="auto">
          <a:xfrm>
            <a:off x="5808000" y="2834860"/>
            <a:ext cx="576000" cy="5941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Блок-схема: узел 19">
            <a:extLst>
              <a:ext uri="{FF2B5EF4-FFF2-40B4-BE49-F238E27FC236}">
                <a16:creationId xmlns:a16="http://schemas.microsoft.com/office/drawing/2014/main" id="{9BC9C1EF-D3BC-49F6-9076-DE77E2F5C07C}"/>
              </a:ext>
            </a:extLst>
          </p:cNvPr>
          <p:cNvSpPr/>
          <p:nvPr/>
        </p:nvSpPr>
        <p:spPr>
          <a:xfrm>
            <a:off x="5790000" y="3609301"/>
            <a:ext cx="612000" cy="612000"/>
          </a:xfrm>
          <a:prstGeom prst="flowChartConnector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28858B76-1C5D-41E0-AC3B-CCDB7A2E2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15" t="28780" r="29783" b="28618"/>
          <a:stretch/>
        </p:blipFill>
        <p:spPr bwMode="auto">
          <a:xfrm>
            <a:off x="5808000" y="3609300"/>
            <a:ext cx="576000" cy="5941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Блок-схема: узел 21">
            <a:extLst>
              <a:ext uri="{FF2B5EF4-FFF2-40B4-BE49-F238E27FC236}">
                <a16:creationId xmlns:a16="http://schemas.microsoft.com/office/drawing/2014/main" id="{9AB3C583-16EE-4F73-84F2-B5058A738501}"/>
              </a:ext>
            </a:extLst>
          </p:cNvPr>
          <p:cNvSpPr/>
          <p:nvPr/>
        </p:nvSpPr>
        <p:spPr>
          <a:xfrm>
            <a:off x="5790000" y="4383741"/>
            <a:ext cx="612000" cy="612000"/>
          </a:xfrm>
          <a:prstGeom prst="flowChartConnector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>
            <a:extLst>
              <a:ext uri="{FF2B5EF4-FFF2-40B4-BE49-F238E27FC236}">
                <a16:creationId xmlns:a16="http://schemas.microsoft.com/office/drawing/2014/main" id="{D8854106-EECF-4BF0-8203-7F714FA7AF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15" t="28780" r="29783" b="28618"/>
          <a:stretch/>
        </p:blipFill>
        <p:spPr bwMode="auto">
          <a:xfrm>
            <a:off x="5808000" y="4383740"/>
            <a:ext cx="576000" cy="5941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Блок-схема: узел 23">
            <a:extLst>
              <a:ext uri="{FF2B5EF4-FFF2-40B4-BE49-F238E27FC236}">
                <a16:creationId xmlns:a16="http://schemas.microsoft.com/office/drawing/2014/main" id="{C90CF667-503A-4469-AB87-2DD43A1E8F1B}"/>
              </a:ext>
            </a:extLst>
          </p:cNvPr>
          <p:cNvSpPr/>
          <p:nvPr/>
        </p:nvSpPr>
        <p:spPr>
          <a:xfrm>
            <a:off x="5790000" y="5126028"/>
            <a:ext cx="612000" cy="612000"/>
          </a:xfrm>
          <a:prstGeom prst="flowChartConnector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2CF414E3-490D-4FDE-BAF1-48DB023441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15" t="28780" r="29783" b="28618"/>
          <a:stretch/>
        </p:blipFill>
        <p:spPr bwMode="auto">
          <a:xfrm>
            <a:off x="5808000" y="5126027"/>
            <a:ext cx="576000" cy="5941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Блок-схема: узел 25">
            <a:extLst>
              <a:ext uri="{FF2B5EF4-FFF2-40B4-BE49-F238E27FC236}">
                <a16:creationId xmlns:a16="http://schemas.microsoft.com/office/drawing/2014/main" id="{E645D1F3-AB1E-4171-9F31-CEFFF7715468}"/>
              </a:ext>
            </a:extLst>
          </p:cNvPr>
          <p:cNvSpPr/>
          <p:nvPr/>
        </p:nvSpPr>
        <p:spPr>
          <a:xfrm>
            <a:off x="5790000" y="5900468"/>
            <a:ext cx="612000" cy="612000"/>
          </a:xfrm>
          <a:prstGeom prst="flowChartConnector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AD3EECB5-3B00-4105-B117-1C3E5A0E14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15" t="28780" r="29783" b="28618"/>
          <a:stretch/>
        </p:blipFill>
        <p:spPr bwMode="auto">
          <a:xfrm>
            <a:off x="5808000" y="5900467"/>
            <a:ext cx="576000" cy="5941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Овал 31">
            <a:extLst>
              <a:ext uri="{FF2B5EF4-FFF2-40B4-BE49-F238E27FC236}">
                <a16:creationId xmlns:a16="http://schemas.microsoft.com/office/drawing/2014/main" id="{7B484F6D-AF98-4429-8A3F-8D1DBC2C2540}"/>
              </a:ext>
            </a:extLst>
          </p:cNvPr>
          <p:cNvSpPr/>
          <p:nvPr/>
        </p:nvSpPr>
        <p:spPr>
          <a:xfrm>
            <a:off x="6967747" y="4224603"/>
            <a:ext cx="406070" cy="45068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1">
            <a:extLst>
              <a:ext uri="{FF2B5EF4-FFF2-40B4-BE49-F238E27FC236}">
                <a16:creationId xmlns:a16="http://schemas.microsoft.com/office/drawing/2014/main" id="{1FF2D4C7-5ADC-4D94-B3CE-FC4DD4B4FAEE}"/>
              </a:ext>
            </a:extLst>
          </p:cNvPr>
          <p:cNvSpPr/>
          <p:nvPr/>
        </p:nvSpPr>
        <p:spPr>
          <a:xfrm>
            <a:off x="9097108" y="934535"/>
            <a:ext cx="527538" cy="272942"/>
          </a:xfrm>
          <a:prstGeom prst="ellipse">
            <a:avLst/>
          </a:prstGeom>
          <a:solidFill>
            <a:srgbClr val="FF99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2">
            <a:extLst>
              <a:ext uri="{FF2B5EF4-FFF2-40B4-BE49-F238E27FC236}">
                <a16:creationId xmlns:a16="http://schemas.microsoft.com/office/drawing/2014/main" id="{EF65B8BF-4F04-4F41-8811-B3ED8A954D86}"/>
              </a:ext>
            </a:extLst>
          </p:cNvPr>
          <p:cNvSpPr/>
          <p:nvPr/>
        </p:nvSpPr>
        <p:spPr>
          <a:xfrm>
            <a:off x="10003955" y="2965939"/>
            <a:ext cx="527538" cy="612000"/>
          </a:xfrm>
          <a:prstGeom prst="ellipse">
            <a:avLst/>
          </a:prstGeom>
          <a:solidFill>
            <a:srgbClr val="FF99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3">
            <a:extLst>
              <a:ext uri="{FF2B5EF4-FFF2-40B4-BE49-F238E27FC236}">
                <a16:creationId xmlns:a16="http://schemas.microsoft.com/office/drawing/2014/main" id="{1D74FD55-6F37-4853-BE7B-FF9B85DB3CAA}"/>
              </a:ext>
            </a:extLst>
          </p:cNvPr>
          <p:cNvSpPr/>
          <p:nvPr/>
        </p:nvSpPr>
        <p:spPr>
          <a:xfrm>
            <a:off x="8765827" y="3383958"/>
            <a:ext cx="1220128" cy="450684"/>
          </a:xfrm>
          <a:prstGeom prst="ellipse">
            <a:avLst/>
          </a:prstGeom>
          <a:solidFill>
            <a:srgbClr val="FF99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4">
            <a:extLst>
              <a:ext uri="{FF2B5EF4-FFF2-40B4-BE49-F238E27FC236}">
                <a16:creationId xmlns:a16="http://schemas.microsoft.com/office/drawing/2014/main" id="{428E0417-BD80-43FC-B59A-17A4B4AF8D73}"/>
              </a:ext>
            </a:extLst>
          </p:cNvPr>
          <p:cNvSpPr/>
          <p:nvPr/>
        </p:nvSpPr>
        <p:spPr>
          <a:xfrm>
            <a:off x="8259440" y="4239057"/>
            <a:ext cx="406070" cy="450684"/>
          </a:xfrm>
          <a:prstGeom prst="ellipse">
            <a:avLst/>
          </a:prstGeom>
          <a:solidFill>
            <a:srgbClr val="FF99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5">
            <a:extLst>
              <a:ext uri="{FF2B5EF4-FFF2-40B4-BE49-F238E27FC236}">
                <a16:creationId xmlns:a16="http://schemas.microsoft.com/office/drawing/2014/main" id="{00540329-A582-466D-8C0C-79F508ABEF9C}"/>
              </a:ext>
            </a:extLst>
          </p:cNvPr>
          <p:cNvSpPr/>
          <p:nvPr/>
        </p:nvSpPr>
        <p:spPr>
          <a:xfrm>
            <a:off x="7579502" y="4743880"/>
            <a:ext cx="468000" cy="468000"/>
          </a:xfrm>
          <a:prstGeom prst="ellipse">
            <a:avLst/>
          </a:prstGeom>
          <a:solidFill>
            <a:srgbClr val="FF99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6">
            <a:extLst>
              <a:ext uri="{FF2B5EF4-FFF2-40B4-BE49-F238E27FC236}">
                <a16:creationId xmlns:a16="http://schemas.microsoft.com/office/drawing/2014/main" id="{D584881B-9E2C-43F3-9C59-CBA6D5884AC2}"/>
              </a:ext>
            </a:extLst>
          </p:cNvPr>
          <p:cNvSpPr/>
          <p:nvPr/>
        </p:nvSpPr>
        <p:spPr>
          <a:xfrm>
            <a:off x="9093520" y="4995741"/>
            <a:ext cx="531126" cy="1498866"/>
          </a:xfrm>
          <a:prstGeom prst="ellipse">
            <a:avLst/>
          </a:prstGeom>
          <a:solidFill>
            <a:srgbClr val="FF99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7">
            <a:extLst>
              <a:ext uri="{FF2B5EF4-FFF2-40B4-BE49-F238E27FC236}">
                <a16:creationId xmlns:a16="http://schemas.microsoft.com/office/drawing/2014/main" id="{8894A2BA-A186-47F5-92CD-D3CF8D64E165}"/>
              </a:ext>
            </a:extLst>
          </p:cNvPr>
          <p:cNvSpPr/>
          <p:nvPr/>
        </p:nvSpPr>
        <p:spPr>
          <a:xfrm>
            <a:off x="7313314" y="5819700"/>
            <a:ext cx="946126" cy="450684"/>
          </a:xfrm>
          <a:prstGeom prst="ellipse">
            <a:avLst/>
          </a:prstGeom>
          <a:solidFill>
            <a:srgbClr val="FF99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4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антон каледа</cp:lastModifiedBy>
  <cp:revision>15</cp:revision>
  <dcterms:created xsi:type="dcterms:W3CDTF">2021-10-23T04:52:31Z</dcterms:created>
  <dcterms:modified xsi:type="dcterms:W3CDTF">2023-10-11T15:18:23Z</dcterms:modified>
</cp:coreProperties>
</file>