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6" r:id="rId4"/>
    <p:sldId id="257" r:id="rId5"/>
    <p:sldId id="258" r:id="rId6"/>
    <p:sldId id="263" r:id="rId7"/>
    <p:sldId id="261" r:id="rId8"/>
    <p:sldId id="260" r:id="rId9"/>
    <p:sldId id="259" r:id="rId10"/>
    <p:sldId id="262" r:id="rId11"/>
    <p:sldId id="265" r:id="rId12"/>
    <p:sldId id="266" r:id="rId13"/>
    <p:sldId id="272" r:id="rId14"/>
    <p:sldId id="268" r:id="rId15"/>
    <p:sldId id="271" r:id="rId16"/>
    <p:sldId id="269" r:id="rId17"/>
    <p:sldId id="26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1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2F5A-1D09-441A-A168-31188206B3B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65E5-0601-471B-A488-4BD5C00A7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6;&#1052;&#1054;%20&#1084;&#1091;&#1079;&#1099;&#1082;&#1072;\8.&#1064;&#1086;&#1087;&#1077;&#1085;%20&#1074;&#1072;&#1083;&#1100;&#1089;%20&#1086;&#1089;&#1077;&#1085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879261/d6c25790-a139-49d7-a985-6f4a28265ab3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928802"/>
            <a:ext cx="6858048" cy="4643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музыкальных и творческих способностей в различных видах музыкальной деятельности (слушание музыки, пении, музыкально-ритмических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музыкальных играх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учить детей слаженно двигаться под музыку, выполнять движения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тексту песни.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приучать детей слушать музыкальные произведения, понимать эмоции и чувства, выраженные в музыке: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двигательные умения детей;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расширять представления детей об осени, осенних признаках;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память, речь, мелкую моторику рук.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эмоциональную отзывчивость на музыку, развивать вокально-хоровые навыки, развивать чувство ритма.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Воспитывающие: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любовь к природе через музыку.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290"/>
            <a:ext cx="7715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Музыкальное занятие на тему: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«Музыка осени»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детей: 4-5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 музыка.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atic.wixstatic.com/media/cbbdfb_59eec40573104fc5969e9bac8a5cf071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c.pics.livejournal.com/inna1903gr/30601390/17161483/17161483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2753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batros-st.ru/uploads/posts/2014-10/1413787302_sohranennoe-izobrazhenie-2014-10-20_10-33-28.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4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get-pdb/1016500/d541b818-8bfa-45c1-95e9-7b7c1a27ba5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1044853/569fe4af-ad1b-4291-93c8-14ae6878782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3.fotokto.ru/photo/full/90/904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stihi.ru/pics/2018/11/10/4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34"/>
            <a:ext cx="9144000" cy="6958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mycdn.me/i?r=AzEPZsRbOZEKgBhR0XGMT1RkJdW0RKnNn5VELCtk7f7Rbq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rs.mds.yandex.net/get-pdb/931389/c8ce27c6-33e8-4f70-99e5-a06df2ab1d64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get-pdb/931389/c8ce27c6-33e8-4f70-99e5-a06df2ab1d6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931389/c8ce27c6-33e8-4f70-99e5-a06df2ab1d6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avatars.mds.yandex.net/get-pdb/931389/c8ce27c6-33e8-4f70-99e5-a06df2ab1d64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rs.mds.yandex.net/get-pdb/931389/c8ce27c6-33e8-4f70-99e5-a06df2ab1d64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get-pdb/931389/c8ce27c6-33e8-4f70-99e5-a06df2ab1d64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music-dnz5.at.ua/Composers/FrederikShope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00174"/>
            <a:ext cx="3516398" cy="4895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8.Шопен вальс осе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5919782"/>
            <a:ext cx="938218" cy="9382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357166"/>
            <a:ext cx="5286412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Вальс осени</a:t>
            </a:r>
            <a:endParaRPr lang="ru-RU" sz="6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neizvestniy-geniy.ru/images/works/photo/2018/09/195219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oday.kg/static/images/1/18156629151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ytimg.com/vi/21ouq17CWb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.poembook.ru/theme/f6/18/98/cdf6070d42a30a8bbef8891acdb471a9bb63d43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orge.pic2.me/upload/651/584c6ca8d1c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408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sfo.ru/uploadc/portfolio/e9/AWv0aXdG_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2978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</Words>
  <Application>Microsoft Office PowerPoint</Application>
  <PresentationFormat>Экран (4:3)</PresentationFormat>
  <Paragraphs>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Цель: Формирование музыкальных и творческих способностей в различных видах музыкальной деятельности (слушание музыки, пении, музыкально-ритмических движениях, музыкальных играх). Задачи: Образовательные: - учить детей слаженно двигаться под музыку, выполнять движения согласно тексту песни. - приучать детей слушать музыкальные произведения, понимать эмоции и чувства, выраженные в музыке: Развивающие: - развивать двигательные умения детей; - расширять представления детей об осени, осенних признаках; - развивать память, речь, мелкую моторику рук. - развивать эмоциональную отзывчивость на музыку, развивать вокально-хоровые навыки, развивать чувство ритма. Воспитывающие: - воспитывать любовь к природе через музыку.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10</cp:revision>
  <dcterms:created xsi:type="dcterms:W3CDTF">2019-09-23T07:47:50Z</dcterms:created>
  <dcterms:modified xsi:type="dcterms:W3CDTF">2019-09-26T13:18:56Z</dcterms:modified>
</cp:coreProperties>
</file>