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6" r:id="rId5"/>
    <p:sldId id="257" r:id="rId6"/>
    <p:sldId id="260" r:id="rId7"/>
    <p:sldId id="269" r:id="rId8"/>
    <p:sldId id="270" r:id="rId9"/>
    <p:sldId id="271" r:id="rId10"/>
    <p:sldId id="262" r:id="rId11"/>
    <p:sldId id="258" r:id="rId12"/>
    <p:sldId id="259" r:id="rId13"/>
    <p:sldId id="261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3494E4-0599-456C-A0AE-A949A4BA5B6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265EC33-57DD-4985-88E4-62FC5BC34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94E4-0599-456C-A0AE-A949A4BA5B6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EC33-57DD-4985-88E4-62FC5BC34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94E4-0599-456C-A0AE-A949A4BA5B6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EC33-57DD-4985-88E4-62FC5BC34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3494E4-0599-456C-A0AE-A949A4BA5B6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65EC33-57DD-4985-88E4-62FC5BC34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3494E4-0599-456C-A0AE-A949A4BA5B6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265EC33-57DD-4985-88E4-62FC5BC34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94E4-0599-456C-A0AE-A949A4BA5B6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EC33-57DD-4985-88E4-62FC5BC34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94E4-0599-456C-A0AE-A949A4BA5B6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EC33-57DD-4985-88E4-62FC5BC34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3494E4-0599-456C-A0AE-A949A4BA5B6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65EC33-57DD-4985-88E4-62FC5BC34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494E4-0599-456C-A0AE-A949A4BA5B6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5EC33-57DD-4985-88E4-62FC5BC34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3494E4-0599-456C-A0AE-A949A4BA5B6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265EC33-57DD-4985-88E4-62FC5BC34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3494E4-0599-456C-A0AE-A949A4BA5B6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65EC33-57DD-4985-88E4-62FC5BC34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3494E4-0599-456C-A0AE-A949A4BA5B6E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65EC33-57DD-4985-88E4-62FC5BC34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0000.jpg"/>
          <p:cNvPicPr>
            <a:picLocks noChangeAspect="1"/>
          </p:cNvPicPr>
          <p:nvPr/>
        </p:nvPicPr>
        <p:blipFill>
          <a:blip r:embed="rId2"/>
          <a:srcRect b="8241"/>
          <a:stretch>
            <a:fillRect/>
          </a:stretch>
        </p:blipFill>
        <p:spPr>
          <a:xfrm>
            <a:off x="428596" y="3286124"/>
            <a:ext cx="3445722" cy="35718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714356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714488"/>
            <a:ext cx="8572528" cy="5143512"/>
          </a:xfrm>
        </p:spPr>
        <p:txBody>
          <a:bodyPr>
            <a:noAutofit/>
          </a:bodyPr>
          <a:lstStyle/>
          <a:p>
            <a:pPr algn="r"/>
            <a:endParaRPr lang="ru-RU" sz="20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Воспитатель: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Гарифянова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Валерия Олеговна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учреждение детский сад № 44 городского округа города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Нефтекамск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Республики Башкортостан (МАДОУ  детский сад № 44)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857364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«Сюжетно –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ролевые игры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в средней группе» 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Сюжетно – ролевая игра </a:t>
            </a:r>
            <a:b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«Автобус»</a:t>
            </a:r>
            <a:endParaRPr lang="ru-RU" sz="3600" dirty="0"/>
          </a:p>
        </p:txBody>
      </p:sp>
      <p:pic>
        <p:nvPicPr>
          <p:cNvPr id="7" name="Содержимое 6" descr="т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323852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тт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428735"/>
            <a:ext cx="3090076" cy="2317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ттт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4214818"/>
            <a:ext cx="3262335" cy="2446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71942"/>
            <a:ext cx="3167084" cy="2375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8572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Сюжетно – ролевая игра </a:t>
            </a:r>
            <a:b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«Салон красоты»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000240"/>
            <a:ext cx="2700001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071678"/>
            <a:ext cx="2700001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5720" y="1285860"/>
            <a:ext cx="2700001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44.jpg"/>
          <p:cNvPicPr>
            <a:picLocks noGrp="1" noChangeAspect="1"/>
          </p:cNvPicPr>
          <p:nvPr>
            <p:ph sz="quarter" idx="1"/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7924800" y="6511272"/>
            <a:ext cx="46038" cy="23531"/>
          </a:xfrm>
        </p:spPr>
      </p:pic>
      <p:pic>
        <p:nvPicPr>
          <p:cNvPr id="10" name="Рисунок 9" descr="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72074"/>
            <a:ext cx="3074893" cy="15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Сюжетно – ролевая игра </a:t>
            </a:r>
            <a:b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«Аптека»</a:t>
            </a:r>
            <a:endParaRPr lang="ru-RU" sz="3600" dirty="0"/>
          </a:p>
        </p:txBody>
      </p:sp>
      <p:pic>
        <p:nvPicPr>
          <p:cNvPr id="4" name="Содержимое 3" descr="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4143380"/>
            <a:ext cx="3214710" cy="2411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214422"/>
            <a:ext cx="352427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428736"/>
            <a:ext cx="352427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3929066"/>
            <a:ext cx="3619505" cy="2714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Сюжетно – ролевая игра </a:t>
            </a:r>
            <a:b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«Пиццерия»</a:t>
            </a:r>
            <a:endParaRPr lang="ru-RU" sz="3600" dirty="0"/>
          </a:p>
        </p:txBody>
      </p:sp>
      <p:pic>
        <p:nvPicPr>
          <p:cNvPr id="4" name="Содержимое 3" descr="п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3143248"/>
            <a:ext cx="2571736" cy="3428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п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571612"/>
            <a:ext cx="3430800" cy="257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пп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000372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6500858" cy="14287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547499_26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198" t="3296" r="2197" b="3297"/>
          <a:stretch>
            <a:fillRect/>
          </a:stretch>
        </p:blipFill>
        <p:spPr>
          <a:xfrm>
            <a:off x="1285852" y="285728"/>
            <a:ext cx="6141987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85828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жжжжжжжжжжжж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1214422"/>
            <a:ext cx="4286280" cy="5523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Д.Б.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Эльконин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===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0"/>
            <a:ext cx="8286776" cy="666888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цели и задачи:</a:t>
            </a: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58204" cy="54738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Создание условий для развития игровой деятельности детей.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Формирование игровых умений, развитие культурных форм игры.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Всестороннее воспитание и гармоническое развитие детей в игре (эмоционально-нравственное, умственное, физическое, художественно-эстетическое и социально-коммуникативное).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самостоятельности, инициативы, творчества, формирование доброжелательного отношения к сверстникам, умения взаимодействовать, договариваться, самостоятельно разрешать конфликтные ситуации.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Сюжетно – ролевая игра «Магазин»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71802" y="1785926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429132"/>
            <a:ext cx="2952738" cy="221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142984"/>
            <a:ext cx="2376000" cy="31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7" y="4268382"/>
            <a:ext cx="3071834" cy="230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3" descr="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214422"/>
            <a:ext cx="2196718" cy="2928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01122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Сюжетно – ролевая игра </a:t>
            </a:r>
            <a:b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«Авто 3 в одном»</a:t>
            </a:r>
            <a:endParaRPr lang="ru-RU" sz="3600" dirty="0"/>
          </a:p>
        </p:txBody>
      </p:sp>
      <p:pic>
        <p:nvPicPr>
          <p:cNvPr id="4" name="Содержимое 3" descr="-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071546"/>
            <a:ext cx="7286677" cy="546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 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Автослесарь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-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00232" y="857232"/>
            <a:ext cx="4286280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«Автозаправка»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=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1000108"/>
            <a:ext cx="4286280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Автомойка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--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28794" y="785794"/>
            <a:ext cx="4393437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675</TotalTime>
  <Words>135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   </vt:lpstr>
      <vt:lpstr>Д.Б. Эльконин</vt:lpstr>
      <vt:lpstr>Слайд 3</vt:lpstr>
      <vt:lpstr>   Основные цели и задачи: </vt:lpstr>
      <vt:lpstr>Сюжетно – ролевая игра «Магазин»</vt:lpstr>
      <vt:lpstr>Сюжетно – ролевая игра  «Авто 3 в одном»</vt:lpstr>
      <vt:lpstr>« Автослесарь»</vt:lpstr>
      <vt:lpstr>«Автозаправка» </vt:lpstr>
      <vt:lpstr> «Автомойка» </vt:lpstr>
      <vt:lpstr>Сюжетно – ролевая игра  «Автобус»</vt:lpstr>
      <vt:lpstr>Сюжетно – ролевая игра  «Салон красоты»</vt:lpstr>
      <vt:lpstr>Сюжетно – ролевая игра  «Аптека»</vt:lpstr>
      <vt:lpstr>Сюжетно – ролевая игра  «Пиццерия»</vt:lpstr>
      <vt:lpstr>        .  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Microsoft</cp:lastModifiedBy>
  <cp:revision>60</cp:revision>
  <dcterms:created xsi:type="dcterms:W3CDTF">2021-12-07T05:16:40Z</dcterms:created>
  <dcterms:modified xsi:type="dcterms:W3CDTF">2022-03-30T16:02:52Z</dcterms:modified>
</cp:coreProperties>
</file>